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9"/>
  </p:notesMasterIdLst>
  <p:sldIdLst>
    <p:sldId id="309" r:id="rId2"/>
    <p:sldId id="258" r:id="rId3"/>
    <p:sldId id="259" r:id="rId4"/>
    <p:sldId id="329" r:id="rId5"/>
    <p:sldId id="265" r:id="rId6"/>
    <p:sldId id="314" r:id="rId7"/>
    <p:sldId id="315" r:id="rId8"/>
    <p:sldId id="316" r:id="rId9"/>
    <p:sldId id="331" r:id="rId10"/>
    <p:sldId id="334" r:id="rId11"/>
    <p:sldId id="269" r:id="rId12"/>
    <p:sldId id="339" r:id="rId13"/>
    <p:sldId id="341" r:id="rId14"/>
    <p:sldId id="340" r:id="rId15"/>
    <p:sldId id="319" r:id="rId16"/>
    <p:sldId id="260" r:id="rId17"/>
    <p:sldId id="281" r:id="rId18"/>
  </p:sldIdLst>
  <p:sldSz cx="9144000" cy="5143500" type="screen16x9"/>
  <p:notesSz cx="6858000" cy="9144000"/>
  <p:embeddedFontLst>
    <p:embeddedFont>
      <p:font typeface=".VnMystical" panose="020B7200000000000000" pitchFamily="34" charset="0"/>
      <p:regular r:id="rId20"/>
    </p:embeddedFont>
    <p:embeddedFont>
      <p:font typeface="Bangers" panose="020B0604020202020204" charset="0"/>
      <p:regular r:id="rId21"/>
      <p:bold r:id="rId22"/>
      <p:italic r:id="rId23"/>
      <p:boldItalic r:id="rId24"/>
    </p:embeddedFont>
    <p:embeddedFont>
      <p:font typeface="Barlow" panose="00000500000000000000" pitchFamily="2" charset="0"/>
      <p:regular r:id="rId25"/>
      <p:bold r:id="rId26"/>
      <p:italic r:id="rId27"/>
      <p:boldItalic r:id="rId28"/>
    </p:embeddedFont>
    <p:embeddedFont>
      <p:font typeface="Barlow Medium" panose="00000600000000000000" pitchFamily="2" charset="0"/>
      <p:regular r:id="rId29"/>
      <p:italic r:id="rId30"/>
    </p:embeddedFont>
    <p:embeddedFont>
      <p:font typeface="Sriracha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D9D3FC-DD03-4CDB-9BCB-3B591B9281A1}">
  <a:tblStyle styleId="{4CD9D3FC-DD03-4CDB-9BCB-3B591B9281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24"/>
  </p:normalViewPr>
  <p:slideViewPr>
    <p:cSldViewPr snapToGrid="0" snapToObjects="1">
      <p:cViewPr varScale="1">
        <p:scale>
          <a:sx n="61" d="100"/>
          <a:sy n="61" d="100"/>
        </p:scale>
        <p:origin x="64" y="5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0620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024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9cd81b2cbb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9cd81b2cbb_0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884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99bbbcba8d_0_2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99bbbcba8d_0_2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2" name="Google Shape;3692;g9d74511850_1_1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3" name="Google Shape;3693;g9d74511850_1_1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99bbbcba8d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99bbbcba8d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9d74511850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9d74511850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4508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9cd81b2cbb_0_1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9cd81b2cbb_0_1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99bbbcba8d_0_2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99bbbcba8d_0_2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548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99bbbcba8d_0_2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99bbbcba8d_0_2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1201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99bbbcba8d_0_2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99bbbcba8d_0_2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968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9d74511850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9d74511850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443771" y="314850"/>
            <a:ext cx="1703578" cy="1028252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8" y="189794"/>
            <a:ext cx="1171232" cy="814904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799996" y="189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280675" y="1246200"/>
            <a:ext cx="236590" cy="224853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863006" y="3116786"/>
            <a:ext cx="236590" cy="224853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609222" y="4067745"/>
            <a:ext cx="144926" cy="137891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615835" y="540292"/>
            <a:ext cx="46859" cy="36386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5652194" y="468222"/>
            <a:ext cx="46859" cy="35765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688553" y="540292"/>
            <a:ext cx="46832" cy="36386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2675832" y="4108757"/>
            <a:ext cx="145715" cy="138680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875255" y="3583173"/>
            <a:ext cx="59577" cy="46227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921482" y="3491509"/>
            <a:ext cx="58787" cy="45472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966919" y="3583173"/>
            <a:ext cx="59577" cy="46227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1600026" y="532275"/>
            <a:ext cx="72718" cy="56117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656711" y="419527"/>
            <a:ext cx="72097" cy="56711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1712774" y="532275"/>
            <a:ext cx="72718" cy="56117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1532250" y="3101422"/>
            <a:ext cx="6079500" cy="4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0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1579975" y="852600"/>
            <a:ext cx="5984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462634" y="1982609"/>
            <a:ext cx="114610" cy="10907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717048" y="2662757"/>
            <a:ext cx="235796" cy="224848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862988" y="2091679"/>
            <a:ext cx="145746" cy="138677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6300402" y="771492"/>
            <a:ext cx="2597882" cy="1163064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713225" y="36516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2448168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2332350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2332411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5327917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5212275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5212086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2448067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rId4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2332250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2332300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5327815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5212125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5211975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8607571" y="784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/>
          <p:nvPr/>
        </p:nvSpPr>
        <p:spPr>
          <a:xfrm>
            <a:off x="7475996" y="3490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1421371" y="6188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3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13"/>
          <p:cNvGrpSpPr/>
          <p:nvPr/>
        </p:nvGrpSpPr>
        <p:grpSpPr>
          <a:xfrm>
            <a:off x="486505" y="2330259"/>
            <a:ext cx="151241" cy="137891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8649980" y="2330259"/>
            <a:ext cx="151241" cy="137891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2992130" y="219359"/>
            <a:ext cx="151241" cy="137891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ONE_COLUMN_TEXT_1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15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5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5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15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ONE_COLUMN_TEXT_2_1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5939273" y="258746"/>
            <a:ext cx="1891291" cy="846764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7"/>
          <p:cNvSpPr/>
          <p:nvPr/>
        </p:nvSpPr>
        <p:spPr>
          <a:xfrm>
            <a:off x="58402" y="5017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7"/>
          <p:cNvSpPr/>
          <p:nvPr/>
        </p:nvSpPr>
        <p:spPr>
          <a:xfrm>
            <a:off x="434121" y="30288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146155" y="1447334"/>
            <a:ext cx="151241" cy="137891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8236530" y="2296259"/>
            <a:ext cx="151241" cy="137891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320521" y="3723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7"/>
          <p:cNvSpPr/>
          <p:nvPr/>
        </p:nvSpPr>
        <p:spPr>
          <a:xfrm>
            <a:off x="7223877" y="2763880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7"/>
          <p:cNvSpPr/>
          <p:nvPr/>
        </p:nvSpPr>
        <p:spPr>
          <a:xfrm>
            <a:off x="1008596" y="17963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7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3160624" y="2241819"/>
            <a:ext cx="2844300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800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7611496" y="11055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19"/>
          <p:cNvGrpSpPr/>
          <p:nvPr/>
        </p:nvGrpSpPr>
        <p:grpSpPr>
          <a:xfrm>
            <a:off x="8236530" y="2296259"/>
            <a:ext cx="151241" cy="137891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7223877" y="2763880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9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"/>
          <p:cNvSpPr/>
          <p:nvPr/>
        </p:nvSpPr>
        <p:spPr>
          <a:xfrm>
            <a:off x="2133252" y="1228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218172" y="1535241"/>
            <a:ext cx="3707502" cy="16599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19"/>
          <p:cNvGrpSpPr/>
          <p:nvPr/>
        </p:nvGrpSpPr>
        <p:grpSpPr>
          <a:xfrm>
            <a:off x="3774430" y="3363646"/>
            <a:ext cx="151241" cy="137891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3310771" y="14527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9"/>
          <p:cNvSpPr/>
          <p:nvPr/>
        </p:nvSpPr>
        <p:spPr>
          <a:xfrm>
            <a:off x="358546" y="18076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9"/>
          <p:cNvSpPr/>
          <p:nvPr/>
        </p:nvSpPr>
        <p:spPr>
          <a:xfrm>
            <a:off x="6773671" y="18076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19"/>
          <p:cNvGrpSpPr/>
          <p:nvPr/>
        </p:nvGrpSpPr>
        <p:grpSpPr>
          <a:xfrm>
            <a:off x="901455" y="745884"/>
            <a:ext cx="151241" cy="137891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0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0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0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0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0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20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0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1_1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1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1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21"/>
          <p:cNvGrpSpPr/>
          <p:nvPr/>
        </p:nvGrpSpPr>
        <p:grpSpPr>
          <a:xfrm>
            <a:off x="1620043" y="654659"/>
            <a:ext cx="151241" cy="137891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7549478" y="2154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1"/>
          <p:cNvSpPr/>
          <p:nvPr/>
        </p:nvSpPr>
        <p:spPr>
          <a:xfrm>
            <a:off x="6265148" y="701905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21"/>
          <p:cNvGrpSpPr/>
          <p:nvPr/>
        </p:nvGrpSpPr>
        <p:grpSpPr>
          <a:xfrm>
            <a:off x="8529105" y="3468309"/>
            <a:ext cx="151241" cy="137891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8636996" y="838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1"/>
          <p:cNvSpPr/>
          <p:nvPr/>
        </p:nvSpPr>
        <p:spPr>
          <a:xfrm>
            <a:off x="6915909" y="224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1"/>
          <p:cNvSpPr/>
          <p:nvPr/>
        </p:nvSpPr>
        <p:spPr>
          <a:xfrm>
            <a:off x="1650046" y="3290092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1"/>
          <p:cNvSpPr/>
          <p:nvPr/>
        </p:nvSpPr>
        <p:spPr>
          <a:xfrm>
            <a:off x="809521" y="26675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1620043" y="654659"/>
            <a:ext cx="151241" cy="137891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7549478" y="2154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6265148" y="701905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3"/>
          <p:cNvGrpSpPr/>
          <p:nvPr/>
        </p:nvGrpSpPr>
        <p:grpSpPr>
          <a:xfrm>
            <a:off x="8529105" y="3468309"/>
            <a:ext cx="151241" cy="137891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8636996" y="838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915909" y="224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1650046" y="3290092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9521" y="26675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636025" y="1176725"/>
            <a:ext cx="3495900" cy="26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4936975" y="1176725"/>
            <a:ext cx="25821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636028" y="695675"/>
            <a:ext cx="3285000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5034174" y="450149"/>
            <a:ext cx="3692240" cy="1653083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6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430655" y="2172484"/>
            <a:ext cx="151241" cy="137891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8130179" y="438356"/>
            <a:ext cx="190201" cy="171976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8430780" y="2172484"/>
            <a:ext cx="151241" cy="137891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7564846" y="323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6"/>
          <p:cNvGrpSpPr/>
          <p:nvPr/>
        </p:nvGrpSpPr>
        <p:grpSpPr>
          <a:xfrm>
            <a:off x="463243" y="455396"/>
            <a:ext cx="151241" cy="137891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8874809" y="33414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6"/>
          <p:cNvGrpSpPr/>
          <p:nvPr/>
        </p:nvGrpSpPr>
        <p:grpSpPr>
          <a:xfrm>
            <a:off x="834980" y="4345059"/>
            <a:ext cx="151241" cy="137891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980794" y="2993875"/>
            <a:ext cx="3595200" cy="4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5034174" y="450149"/>
            <a:ext cx="3692240" cy="1653083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8"/>
          <p:cNvGrpSpPr/>
          <p:nvPr/>
        </p:nvGrpSpPr>
        <p:grpSpPr>
          <a:xfrm>
            <a:off x="430655" y="2172484"/>
            <a:ext cx="151241" cy="137891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8130179" y="438356"/>
            <a:ext cx="190201" cy="171976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8"/>
          <p:cNvGrpSpPr/>
          <p:nvPr/>
        </p:nvGrpSpPr>
        <p:grpSpPr>
          <a:xfrm>
            <a:off x="8430780" y="2172484"/>
            <a:ext cx="151241" cy="137891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7564846" y="323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8"/>
          <p:cNvGrpSpPr/>
          <p:nvPr/>
        </p:nvGrpSpPr>
        <p:grpSpPr>
          <a:xfrm>
            <a:off x="463243" y="455396"/>
            <a:ext cx="151241" cy="137891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8874809" y="33414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8"/>
          <p:cNvGrpSpPr/>
          <p:nvPr/>
        </p:nvGrpSpPr>
        <p:grpSpPr>
          <a:xfrm>
            <a:off x="834980" y="4345059"/>
            <a:ext cx="151241" cy="137891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980794" y="1600375"/>
            <a:ext cx="3595200" cy="13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1" r:id="rId11"/>
    <p:sldLayoutId id="2147483663" r:id="rId12"/>
    <p:sldLayoutId id="2147483665" r:id="rId13"/>
    <p:sldLayoutId id="2147483666" r:id="rId14"/>
    <p:sldLayoutId id="214748366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microsoft.com/office/2007/relationships/hdphoto" Target="../media/hdphoto14.wdp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microsoft.com/office/2007/relationships/hdphoto" Target="../media/hdphoto13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microsoft.com/office/2007/relationships/hdphoto" Target="../media/hdphoto16.wdp"/><Relationship Id="rId4" Type="http://schemas.openxmlformats.org/officeDocument/2006/relationships/image" Target="../media/image24.png"/><Relationship Id="rId9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microsoft.com/office/2007/relationships/hdphoto" Target="../media/hdphoto20.wdp"/><Relationship Id="rId4" Type="http://schemas.openxmlformats.org/officeDocument/2006/relationships/image" Target="../media/image28.png"/><Relationship Id="rId9" Type="http://schemas.microsoft.com/office/2007/relationships/hdphoto" Target="../media/hdphoto2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microsoft.com/office/2007/relationships/hdphoto" Target="../media/hdphoto24.wdp"/><Relationship Id="rId4" Type="http://schemas.openxmlformats.org/officeDocument/2006/relationships/image" Target="../media/image32.png"/><Relationship Id="rId9" Type="http://schemas.microsoft.com/office/2007/relationships/hdphoto" Target="../media/hdphoto2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roup 299">
            <a:extLst>
              <a:ext uri="{FF2B5EF4-FFF2-40B4-BE49-F238E27FC236}">
                <a16:creationId xmlns:a16="http://schemas.microsoft.com/office/drawing/2014/main" id="{726BE2B5-7DF1-4442-82EE-F28A30F255FC}"/>
              </a:ext>
            </a:extLst>
          </p:cNvPr>
          <p:cNvGrpSpPr/>
          <p:nvPr/>
        </p:nvGrpSpPr>
        <p:grpSpPr>
          <a:xfrm>
            <a:off x="-948111" y="-62346"/>
            <a:ext cx="3620996" cy="4996692"/>
            <a:chOff x="6347346" y="-2834833"/>
            <a:chExt cx="3620996" cy="4996692"/>
          </a:xfrm>
          <a:solidFill>
            <a:schemeClr val="accent1"/>
          </a:solidFill>
        </p:grpSpPr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7172CF6-B0C8-6847-9AD1-3B93B49A9486}"/>
                </a:ext>
              </a:extLst>
            </p:cNvPr>
            <p:cNvGrpSpPr/>
            <p:nvPr/>
          </p:nvGrpSpPr>
          <p:grpSpPr>
            <a:xfrm>
              <a:off x="6347346" y="-2834833"/>
              <a:ext cx="3157786" cy="2513012"/>
              <a:chOff x="6347346" y="-2834833"/>
              <a:chExt cx="3157786" cy="2513012"/>
            </a:xfrm>
            <a:grpFill/>
          </p:grpSpPr>
          <p:sp>
            <p:nvSpPr>
              <p:cNvPr id="314" name="Google Shape;1291;p30">
                <a:extLst>
                  <a:ext uri="{FF2B5EF4-FFF2-40B4-BE49-F238E27FC236}">
                    <a16:creationId xmlns:a16="http://schemas.microsoft.com/office/drawing/2014/main" id="{149A1C48-6587-7B47-8A63-5CF0A19355BA}"/>
                  </a:ext>
                </a:extLst>
              </p:cNvPr>
              <p:cNvSpPr/>
              <p:nvPr/>
            </p:nvSpPr>
            <p:spPr>
              <a:xfrm>
                <a:off x="6347346" y="-228053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291;p30">
                <a:extLst>
                  <a:ext uri="{FF2B5EF4-FFF2-40B4-BE49-F238E27FC236}">
                    <a16:creationId xmlns:a16="http://schemas.microsoft.com/office/drawing/2014/main" id="{E768378E-F569-BD45-BBF9-539167947BD1}"/>
                  </a:ext>
                </a:extLst>
              </p:cNvPr>
              <p:cNvSpPr/>
              <p:nvPr/>
            </p:nvSpPr>
            <p:spPr>
              <a:xfrm>
                <a:off x="7148680" y="-176328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291;p30">
                <a:extLst>
                  <a:ext uri="{FF2B5EF4-FFF2-40B4-BE49-F238E27FC236}">
                    <a16:creationId xmlns:a16="http://schemas.microsoft.com/office/drawing/2014/main" id="{B4F75BB8-7902-F14B-879C-8A1D38C1B18F}"/>
                  </a:ext>
                </a:extLst>
              </p:cNvPr>
              <p:cNvSpPr/>
              <p:nvPr/>
            </p:nvSpPr>
            <p:spPr>
              <a:xfrm>
                <a:off x="7565633" y="-219201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291;p30">
                <a:extLst>
                  <a:ext uri="{FF2B5EF4-FFF2-40B4-BE49-F238E27FC236}">
                    <a16:creationId xmlns:a16="http://schemas.microsoft.com/office/drawing/2014/main" id="{BFF845A2-BE3E-514D-8633-6DC744848F22}"/>
                  </a:ext>
                </a:extLst>
              </p:cNvPr>
              <p:cNvSpPr/>
              <p:nvPr/>
            </p:nvSpPr>
            <p:spPr>
              <a:xfrm>
                <a:off x="6810556" y="-106215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1291;p30">
                <a:extLst>
                  <a:ext uri="{FF2B5EF4-FFF2-40B4-BE49-F238E27FC236}">
                    <a16:creationId xmlns:a16="http://schemas.microsoft.com/office/drawing/2014/main" id="{2FFAA834-0D1F-F04C-BF33-C67F0875CB15}"/>
                  </a:ext>
                </a:extLst>
              </p:cNvPr>
              <p:cNvSpPr/>
              <p:nvPr/>
            </p:nvSpPr>
            <p:spPr>
              <a:xfrm>
                <a:off x="7611890" y="-54490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291;p30">
                <a:extLst>
                  <a:ext uri="{FF2B5EF4-FFF2-40B4-BE49-F238E27FC236}">
                    <a16:creationId xmlns:a16="http://schemas.microsoft.com/office/drawing/2014/main" id="{D78975EE-906C-EC4F-871A-FAFC3C9700FA}"/>
                  </a:ext>
                </a:extLst>
              </p:cNvPr>
              <p:cNvSpPr/>
              <p:nvPr/>
            </p:nvSpPr>
            <p:spPr>
              <a:xfrm>
                <a:off x="8028843" y="-97363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291;p30">
                <a:extLst>
                  <a:ext uri="{FF2B5EF4-FFF2-40B4-BE49-F238E27FC236}">
                    <a16:creationId xmlns:a16="http://schemas.microsoft.com/office/drawing/2014/main" id="{9B2B02AA-F73C-C642-A4A8-287F945C89C8}"/>
                  </a:ext>
                </a:extLst>
              </p:cNvPr>
              <p:cNvSpPr/>
              <p:nvPr/>
            </p:nvSpPr>
            <p:spPr>
              <a:xfrm>
                <a:off x="8028578" y="-1763286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291;p30">
                <a:extLst>
                  <a:ext uri="{FF2B5EF4-FFF2-40B4-BE49-F238E27FC236}">
                    <a16:creationId xmlns:a16="http://schemas.microsoft.com/office/drawing/2014/main" id="{03C65BA9-409A-444A-81EE-14244857A11E}"/>
                  </a:ext>
                </a:extLst>
              </p:cNvPr>
              <p:cNvSpPr/>
              <p:nvPr/>
            </p:nvSpPr>
            <p:spPr>
              <a:xfrm>
                <a:off x="8829912" y="-1246042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291;p30">
                <a:extLst>
                  <a:ext uri="{FF2B5EF4-FFF2-40B4-BE49-F238E27FC236}">
                    <a16:creationId xmlns:a16="http://schemas.microsoft.com/office/drawing/2014/main" id="{7AD82394-1CF1-334A-AC96-233CFCB0761A}"/>
                  </a:ext>
                </a:extLst>
              </p:cNvPr>
              <p:cNvSpPr/>
              <p:nvPr/>
            </p:nvSpPr>
            <p:spPr>
              <a:xfrm>
                <a:off x="9246865" y="-1674774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291;p30">
                <a:extLst>
                  <a:ext uri="{FF2B5EF4-FFF2-40B4-BE49-F238E27FC236}">
                    <a16:creationId xmlns:a16="http://schemas.microsoft.com/office/drawing/2014/main" id="{82FE820E-F290-9F4B-8C32-B1CBB5B64EAB}"/>
                  </a:ext>
                </a:extLst>
              </p:cNvPr>
              <p:cNvSpPr/>
              <p:nvPr/>
            </p:nvSpPr>
            <p:spPr>
              <a:xfrm>
                <a:off x="7823900" y="-2834833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291;p30">
                <a:extLst>
                  <a:ext uri="{FF2B5EF4-FFF2-40B4-BE49-F238E27FC236}">
                    <a16:creationId xmlns:a16="http://schemas.microsoft.com/office/drawing/2014/main" id="{B591A495-4C39-5E4E-9594-9D24734C048A}"/>
                  </a:ext>
                </a:extLst>
              </p:cNvPr>
              <p:cNvSpPr/>
              <p:nvPr/>
            </p:nvSpPr>
            <p:spPr>
              <a:xfrm>
                <a:off x="8685005" y="-2190687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DF8A8F41-76A9-B64F-B29D-E8CF20109D7B}"/>
                </a:ext>
              </a:extLst>
            </p:cNvPr>
            <p:cNvGrpSpPr/>
            <p:nvPr/>
          </p:nvGrpSpPr>
          <p:grpSpPr>
            <a:xfrm>
              <a:off x="6810556" y="-351153"/>
              <a:ext cx="3157786" cy="2513012"/>
              <a:chOff x="6347346" y="-2834833"/>
              <a:chExt cx="3157786" cy="2513012"/>
            </a:xfrm>
            <a:grpFill/>
          </p:grpSpPr>
          <p:sp>
            <p:nvSpPr>
              <p:cNvPr id="303" name="Google Shape;1291;p30">
                <a:extLst>
                  <a:ext uri="{FF2B5EF4-FFF2-40B4-BE49-F238E27FC236}">
                    <a16:creationId xmlns:a16="http://schemas.microsoft.com/office/drawing/2014/main" id="{F2DFA592-E977-9C46-B057-F4918F6EE2C2}"/>
                  </a:ext>
                </a:extLst>
              </p:cNvPr>
              <p:cNvSpPr/>
              <p:nvPr/>
            </p:nvSpPr>
            <p:spPr>
              <a:xfrm>
                <a:off x="6347346" y="-228053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1291;p30">
                <a:extLst>
                  <a:ext uri="{FF2B5EF4-FFF2-40B4-BE49-F238E27FC236}">
                    <a16:creationId xmlns:a16="http://schemas.microsoft.com/office/drawing/2014/main" id="{A44C90D7-6B98-3441-B64A-C13C1EC85B21}"/>
                  </a:ext>
                </a:extLst>
              </p:cNvPr>
              <p:cNvSpPr/>
              <p:nvPr/>
            </p:nvSpPr>
            <p:spPr>
              <a:xfrm>
                <a:off x="7148680" y="-176328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1291;p30">
                <a:extLst>
                  <a:ext uri="{FF2B5EF4-FFF2-40B4-BE49-F238E27FC236}">
                    <a16:creationId xmlns:a16="http://schemas.microsoft.com/office/drawing/2014/main" id="{65FE3C67-FEC4-3146-87A2-ACA085E68195}"/>
                  </a:ext>
                </a:extLst>
              </p:cNvPr>
              <p:cNvSpPr/>
              <p:nvPr/>
            </p:nvSpPr>
            <p:spPr>
              <a:xfrm>
                <a:off x="7565633" y="-219201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1291;p30">
                <a:extLst>
                  <a:ext uri="{FF2B5EF4-FFF2-40B4-BE49-F238E27FC236}">
                    <a16:creationId xmlns:a16="http://schemas.microsoft.com/office/drawing/2014/main" id="{4869C6D4-DC5D-1648-AA6C-9A33F2C07B5C}"/>
                  </a:ext>
                </a:extLst>
              </p:cNvPr>
              <p:cNvSpPr/>
              <p:nvPr/>
            </p:nvSpPr>
            <p:spPr>
              <a:xfrm>
                <a:off x="6810556" y="-106215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1291;p30">
                <a:extLst>
                  <a:ext uri="{FF2B5EF4-FFF2-40B4-BE49-F238E27FC236}">
                    <a16:creationId xmlns:a16="http://schemas.microsoft.com/office/drawing/2014/main" id="{055891DB-4B92-454A-8BCE-A4AFCCE4AB91}"/>
                  </a:ext>
                </a:extLst>
              </p:cNvPr>
              <p:cNvSpPr/>
              <p:nvPr/>
            </p:nvSpPr>
            <p:spPr>
              <a:xfrm>
                <a:off x="7611890" y="-54490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1291;p30">
                <a:extLst>
                  <a:ext uri="{FF2B5EF4-FFF2-40B4-BE49-F238E27FC236}">
                    <a16:creationId xmlns:a16="http://schemas.microsoft.com/office/drawing/2014/main" id="{6AE1BC57-395A-1840-B4DC-368929327A37}"/>
                  </a:ext>
                </a:extLst>
              </p:cNvPr>
              <p:cNvSpPr/>
              <p:nvPr/>
            </p:nvSpPr>
            <p:spPr>
              <a:xfrm>
                <a:off x="8028843" y="-97363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1291;p30">
                <a:extLst>
                  <a:ext uri="{FF2B5EF4-FFF2-40B4-BE49-F238E27FC236}">
                    <a16:creationId xmlns:a16="http://schemas.microsoft.com/office/drawing/2014/main" id="{A07AD2DD-E3C6-1A4E-B265-171A6487FDEF}"/>
                  </a:ext>
                </a:extLst>
              </p:cNvPr>
              <p:cNvSpPr/>
              <p:nvPr/>
            </p:nvSpPr>
            <p:spPr>
              <a:xfrm>
                <a:off x="8028578" y="-1763286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1291;p30">
                <a:extLst>
                  <a:ext uri="{FF2B5EF4-FFF2-40B4-BE49-F238E27FC236}">
                    <a16:creationId xmlns:a16="http://schemas.microsoft.com/office/drawing/2014/main" id="{E3578041-3F9B-BD4D-B032-9F2D8901F90D}"/>
                  </a:ext>
                </a:extLst>
              </p:cNvPr>
              <p:cNvSpPr/>
              <p:nvPr/>
            </p:nvSpPr>
            <p:spPr>
              <a:xfrm>
                <a:off x="8829912" y="-1246042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291;p30">
                <a:extLst>
                  <a:ext uri="{FF2B5EF4-FFF2-40B4-BE49-F238E27FC236}">
                    <a16:creationId xmlns:a16="http://schemas.microsoft.com/office/drawing/2014/main" id="{D00A05DF-5421-2E42-AE1D-AC28083010E6}"/>
                  </a:ext>
                </a:extLst>
              </p:cNvPr>
              <p:cNvSpPr/>
              <p:nvPr/>
            </p:nvSpPr>
            <p:spPr>
              <a:xfrm>
                <a:off x="9246865" y="-1674774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291;p30">
                <a:extLst>
                  <a:ext uri="{FF2B5EF4-FFF2-40B4-BE49-F238E27FC236}">
                    <a16:creationId xmlns:a16="http://schemas.microsoft.com/office/drawing/2014/main" id="{9247A39A-468D-9344-9810-41F9FFA375B2}"/>
                  </a:ext>
                </a:extLst>
              </p:cNvPr>
              <p:cNvSpPr/>
              <p:nvPr/>
            </p:nvSpPr>
            <p:spPr>
              <a:xfrm>
                <a:off x="7823900" y="-2834833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291;p30">
                <a:extLst>
                  <a:ext uri="{FF2B5EF4-FFF2-40B4-BE49-F238E27FC236}">
                    <a16:creationId xmlns:a16="http://schemas.microsoft.com/office/drawing/2014/main" id="{7FB4A3FB-AC41-E94C-B904-D92994052E50}"/>
                  </a:ext>
                </a:extLst>
              </p:cNvPr>
              <p:cNvSpPr/>
              <p:nvPr/>
            </p:nvSpPr>
            <p:spPr>
              <a:xfrm>
                <a:off x="8685005" y="-2190687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500557-7959-644F-A6F5-269A7C7DB113}"/>
              </a:ext>
            </a:extLst>
          </p:cNvPr>
          <p:cNvGrpSpPr/>
          <p:nvPr/>
        </p:nvGrpSpPr>
        <p:grpSpPr>
          <a:xfrm>
            <a:off x="7095485" y="-256966"/>
            <a:ext cx="3620996" cy="4996692"/>
            <a:chOff x="6347346" y="-2834833"/>
            <a:chExt cx="3620996" cy="4996692"/>
          </a:xfrm>
          <a:solidFill>
            <a:schemeClr val="accent1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0C3DF42-9B2B-644B-8836-77CE47B409D8}"/>
                </a:ext>
              </a:extLst>
            </p:cNvPr>
            <p:cNvGrpSpPr/>
            <p:nvPr/>
          </p:nvGrpSpPr>
          <p:grpSpPr>
            <a:xfrm>
              <a:off x="6347346" y="-2834833"/>
              <a:ext cx="3157786" cy="2513012"/>
              <a:chOff x="6347346" y="-2834833"/>
              <a:chExt cx="3157786" cy="2513012"/>
            </a:xfrm>
            <a:grpFill/>
          </p:grpSpPr>
          <p:sp>
            <p:nvSpPr>
              <p:cNvPr id="275" name="Google Shape;1291;p30">
                <a:extLst>
                  <a:ext uri="{FF2B5EF4-FFF2-40B4-BE49-F238E27FC236}">
                    <a16:creationId xmlns:a16="http://schemas.microsoft.com/office/drawing/2014/main" id="{4BBF935E-9845-8941-997F-9DC730D8A82B}"/>
                  </a:ext>
                </a:extLst>
              </p:cNvPr>
              <p:cNvSpPr/>
              <p:nvPr/>
            </p:nvSpPr>
            <p:spPr>
              <a:xfrm>
                <a:off x="6347346" y="-228053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1291;p30">
                <a:extLst>
                  <a:ext uri="{FF2B5EF4-FFF2-40B4-BE49-F238E27FC236}">
                    <a16:creationId xmlns:a16="http://schemas.microsoft.com/office/drawing/2014/main" id="{71D1276E-AD70-014D-B64A-816A61B8A485}"/>
                  </a:ext>
                </a:extLst>
              </p:cNvPr>
              <p:cNvSpPr/>
              <p:nvPr/>
            </p:nvSpPr>
            <p:spPr>
              <a:xfrm>
                <a:off x="7148680" y="-176328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1291;p30">
                <a:extLst>
                  <a:ext uri="{FF2B5EF4-FFF2-40B4-BE49-F238E27FC236}">
                    <a16:creationId xmlns:a16="http://schemas.microsoft.com/office/drawing/2014/main" id="{642C2293-FA95-9848-89A6-99622DFA9BB6}"/>
                  </a:ext>
                </a:extLst>
              </p:cNvPr>
              <p:cNvSpPr/>
              <p:nvPr/>
            </p:nvSpPr>
            <p:spPr>
              <a:xfrm>
                <a:off x="7565633" y="-219201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1291;p30">
                <a:extLst>
                  <a:ext uri="{FF2B5EF4-FFF2-40B4-BE49-F238E27FC236}">
                    <a16:creationId xmlns:a16="http://schemas.microsoft.com/office/drawing/2014/main" id="{D64C588A-A0E0-484D-904A-4503F9C927A5}"/>
                  </a:ext>
                </a:extLst>
              </p:cNvPr>
              <p:cNvSpPr/>
              <p:nvPr/>
            </p:nvSpPr>
            <p:spPr>
              <a:xfrm>
                <a:off x="6810556" y="-106215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1291;p30">
                <a:extLst>
                  <a:ext uri="{FF2B5EF4-FFF2-40B4-BE49-F238E27FC236}">
                    <a16:creationId xmlns:a16="http://schemas.microsoft.com/office/drawing/2014/main" id="{72CC06B9-2777-CC4A-9B9E-7A5DC9012EFF}"/>
                  </a:ext>
                </a:extLst>
              </p:cNvPr>
              <p:cNvSpPr/>
              <p:nvPr/>
            </p:nvSpPr>
            <p:spPr>
              <a:xfrm>
                <a:off x="7611890" y="-54490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1291;p30">
                <a:extLst>
                  <a:ext uri="{FF2B5EF4-FFF2-40B4-BE49-F238E27FC236}">
                    <a16:creationId xmlns:a16="http://schemas.microsoft.com/office/drawing/2014/main" id="{51E9C51C-8CF2-6A49-86D3-D4955FD55740}"/>
                  </a:ext>
                </a:extLst>
              </p:cNvPr>
              <p:cNvSpPr/>
              <p:nvPr/>
            </p:nvSpPr>
            <p:spPr>
              <a:xfrm>
                <a:off x="8028843" y="-97363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1291;p30">
                <a:extLst>
                  <a:ext uri="{FF2B5EF4-FFF2-40B4-BE49-F238E27FC236}">
                    <a16:creationId xmlns:a16="http://schemas.microsoft.com/office/drawing/2014/main" id="{EBE9A83D-E5F4-164B-9926-1CAD8BA304BB}"/>
                  </a:ext>
                </a:extLst>
              </p:cNvPr>
              <p:cNvSpPr/>
              <p:nvPr/>
            </p:nvSpPr>
            <p:spPr>
              <a:xfrm>
                <a:off x="8028578" y="-1763286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1291;p30">
                <a:extLst>
                  <a:ext uri="{FF2B5EF4-FFF2-40B4-BE49-F238E27FC236}">
                    <a16:creationId xmlns:a16="http://schemas.microsoft.com/office/drawing/2014/main" id="{40D2DC60-FA64-724F-9D2F-239DC293C985}"/>
                  </a:ext>
                </a:extLst>
              </p:cNvPr>
              <p:cNvSpPr/>
              <p:nvPr/>
            </p:nvSpPr>
            <p:spPr>
              <a:xfrm>
                <a:off x="8829912" y="-1246042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1291;p30">
                <a:extLst>
                  <a:ext uri="{FF2B5EF4-FFF2-40B4-BE49-F238E27FC236}">
                    <a16:creationId xmlns:a16="http://schemas.microsoft.com/office/drawing/2014/main" id="{50D1ABFC-08F5-C645-AE9B-C664FEDFB9DC}"/>
                  </a:ext>
                </a:extLst>
              </p:cNvPr>
              <p:cNvSpPr/>
              <p:nvPr/>
            </p:nvSpPr>
            <p:spPr>
              <a:xfrm>
                <a:off x="9246865" y="-1674774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1291;p30">
                <a:extLst>
                  <a:ext uri="{FF2B5EF4-FFF2-40B4-BE49-F238E27FC236}">
                    <a16:creationId xmlns:a16="http://schemas.microsoft.com/office/drawing/2014/main" id="{CD882347-0563-E04D-A98A-C9B163C8FCDC}"/>
                  </a:ext>
                </a:extLst>
              </p:cNvPr>
              <p:cNvSpPr/>
              <p:nvPr/>
            </p:nvSpPr>
            <p:spPr>
              <a:xfrm>
                <a:off x="7823900" y="-2834833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1291;p30">
                <a:extLst>
                  <a:ext uri="{FF2B5EF4-FFF2-40B4-BE49-F238E27FC236}">
                    <a16:creationId xmlns:a16="http://schemas.microsoft.com/office/drawing/2014/main" id="{F11A3D76-39DD-3F43-BE07-4AD4DD56D234}"/>
                  </a:ext>
                </a:extLst>
              </p:cNvPr>
              <p:cNvSpPr/>
              <p:nvPr/>
            </p:nvSpPr>
            <p:spPr>
              <a:xfrm>
                <a:off x="8685005" y="-2190687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39166742-74F0-274F-B54F-75D9BA469B5D}"/>
                </a:ext>
              </a:extLst>
            </p:cNvPr>
            <p:cNvGrpSpPr/>
            <p:nvPr/>
          </p:nvGrpSpPr>
          <p:grpSpPr>
            <a:xfrm>
              <a:off x="6810556" y="-351153"/>
              <a:ext cx="3157786" cy="2513012"/>
              <a:chOff x="6347346" y="-2834833"/>
              <a:chExt cx="3157786" cy="2513012"/>
            </a:xfrm>
            <a:grpFill/>
          </p:grpSpPr>
          <p:sp>
            <p:nvSpPr>
              <p:cNvPr id="288" name="Google Shape;1291;p30">
                <a:extLst>
                  <a:ext uri="{FF2B5EF4-FFF2-40B4-BE49-F238E27FC236}">
                    <a16:creationId xmlns:a16="http://schemas.microsoft.com/office/drawing/2014/main" id="{FB155B70-0446-0C41-B591-2FBC970BC985}"/>
                  </a:ext>
                </a:extLst>
              </p:cNvPr>
              <p:cNvSpPr/>
              <p:nvPr/>
            </p:nvSpPr>
            <p:spPr>
              <a:xfrm>
                <a:off x="6347346" y="-228053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1291;p30">
                <a:extLst>
                  <a:ext uri="{FF2B5EF4-FFF2-40B4-BE49-F238E27FC236}">
                    <a16:creationId xmlns:a16="http://schemas.microsoft.com/office/drawing/2014/main" id="{DB612D8B-FEF9-FD41-B17A-EF1594D54E56}"/>
                  </a:ext>
                </a:extLst>
              </p:cNvPr>
              <p:cNvSpPr/>
              <p:nvPr/>
            </p:nvSpPr>
            <p:spPr>
              <a:xfrm>
                <a:off x="7148680" y="-176328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1291;p30">
                <a:extLst>
                  <a:ext uri="{FF2B5EF4-FFF2-40B4-BE49-F238E27FC236}">
                    <a16:creationId xmlns:a16="http://schemas.microsoft.com/office/drawing/2014/main" id="{83A4D544-7700-C641-9086-5A7DBFB506B9}"/>
                  </a:ext>
                </a:extLst>
              </p:cNvPr>
              <p:cNvSpPr/>
              <p:nvPr/>
            </p:nvSpPr>
            <p:spPr>
              <a:xfrm>
                <a:off x="7565633" y="-219201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1291;p30">
                <a:extLst>
                  <a:ext uri="{FF2B5EF4-FFF2-40B4-BE49-F238E27FC236}">
                    <a16:creationId xmlns:a16="http://schemas.microsoft.com/office/drawing/2014/main" id="{17E64A90-121A-7445-96BD-B01518DE4511}"/>
                  </a:ext>
                </a:extLst>
              </p:cNvPr>
              <p:cNvSpPr/>
              <p:nvPr/>
            </p:nvSpPr>
            <p:spPr>
              <a:xfrm>
                <a:off x="6810556" y="-106215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1291;p30">
                <a:extLst>
                  <a:ext uri="{FF2B5EF4-FFF2-40B4-BE49-F238E27FC236}">
                    <a16:creationId xmlns:a16="http://schemas.microsoft.com/office/drawing/2014/main" id="{B22C9128-3340-5D40-B40C-506FA0BD0FBF}"/>
                  </a:ext>
                </a:extLst>
              </p:cNvPr>
              <p:cNvSpPr/>
              <p:nvPr/>
            </p:nvSpPr>
            <p:spPr>
              <a:xfrm>
                <a:off x="7611890" y="-54490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1291;p30">
                <a:extLst>
                  <a:ext uri="{FF2B5EF4-FFF2-40B4-BE49-F238E27FC236}">
                    <a16:creationId xmlns:a16="http://schemas.microsoft.com/office/drawing/2014/main" id="{AE885BAD-6052-1340-80B7-D18FB9094831}"/>
                  </a:ext>
                </a:extLst>
              </p:cNvPr>
              <p:cNvSpPr/>
              <p:nvPr/>
            </p:nvSpPr>
            <p:spPr>
              <a:xfrm>
                <a:off x="8028843" y="-97363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1291;p30">
                <a:extLst>
                  <a:ext uri="{FF2B5EF4-FFF2-40B4-BE49-F238E27FC236}">
                    <a16:creationId xmlns:a16="http://schemas.microsoft.com/office/drawing/2014/main" id="{4BF6FDD4-4F83-DF4F-AC1D-AF0ACB3439EA}"/>
                  </a:ext>
                </a:extLst>
              </p:cNvPr>
              <p:cNvSpPr/>
              <p:nvPr/>
            </p:nvSpPr>
            <p:spPr>
              <a:xfrm>
                <a:off x="8028578" y="-1763286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1291;p30">
                <a:extLst>
                  <a:ext uri="{FF2B5EF4-FFF2-40B4-BE49-F238E27FC236}">
                    <a16:creationId xmlns:a16="http://schemas.microsoft.com/office/drawing/2014/main" id="{DD3FF786-F188-6E40-B80E-069720F06A70}"/>
                  </a:ext>
                </a:extLst>
              </p:cNvPr>
              <p:cNvSpPr/>
              <p:nvPr/>
            </p:nvSpPr>
            <p:spPr>
              <a:xfrm>
                <a:off x="8829912" y="-1246042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1291;p30">
                <a:extLst>
                  <a:ext uri="{FF2B5EF4-FFF2-40B4-BE49-F238E27FC236}">
                    <a16:creationId xmlns:a16="http://schemas.microsoft.com/office/drawing/2014/main" id="{A666B22A-D122-9C4D-B8D8-4BFC1F9DA75D}"/>
                  </a:ext>
                </a:extLst>
              </p:cNvPr>
              <p:cNvSpPr/>
              <p:nvPr/>
            </p:nvSpPr>
            <p:spPr>
              <a:xfrm>
                <a:off x="9246865" y="-1674774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1291;p30">
                <a:extLst>
                  <a:ext uri="{FF2B5EF4-FFF2-40B4-BE49-F238E27FC236}">
                    <a16:creationId xmlns:a16="http://schemas.microsoft.com/office/drawing/2014/main" id="{38F81B8C-6C87-EA41-8B3E-5C6373C146EE}"/>
                  </a:ext>
                </a:extLst>
              </p:cNvPr>
              <p:cNvSpPr/>
              <p:nvPr/>
            </p:nvSpPr>
            <p:spPr>
              <a:xfrm>
                <a:off x="7823900" y="-2834833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1291;p30">
                <a:extLst>
                  <a:ext uri="{FF2B5EF4-FFF2-40B4-BE49-F238E27FC236}">
                    <a16:creationId xmlns:a16="http://schemas.microsoft.com/office/drawing/2014/main" id="{0A9066EA-6377-2C43-8CB6-099E796FE4A8}"/>
                  </a:ext>
                </a:extLst>
              </p:cNvPr>
              <p:cNvSpPr/>
              <p:nvPr/>
            </p:nvSpPr>
            <p:spPr>
              <a:xfrm>
                <a:off x="8685005" y="-2190687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7" name="Google Shape;337;p24"/>
          <p:cNvGrpSpPr/>
          <p:nvPr/>
        </p:nvGrpSpPr>
        <p:grpSpPr>
          <a:xfrm>
            <a:off x="2" y="1703287"/>
            <a:ext cx="9158173" cy="346976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文本框 4">
            <a:extLst>
              <a:ext uri="{FF2B5EF4-FFF2-40B4-BE49-F238E27FC236}">
                <a16:creationId xmlns:a16="http://schemas.microsoft.com/office/drawing/2014/main" id="{7EC384A6-62FE-F04A-ADE0-45F83371F568}"/>
              </a:ext>
            </a:extLst>
          </p:cNvPr>
          <p:cNvSpPr txBox="1"/>
          <p:nvPr/>
        </p:nvSpPr>
        <p:spPr>
          <a:xfrm>
            <a:off x="2144513" y="2154583"/>
            <a:ext cx="5485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CON HỌC SINH LỚP 1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3" name="文本框 5">
            <a:extLst>
              <a:ext uri="{FF2B5EF4-FFF2-40B4-BE49-F238E27FC236}">
                <a16:creationId xmlns:a16="http://schemas.microsoft.com/office/drawing/2014/main" id="{DB7F3096-FE46-BA4A-8846-60FAEB406AE1}"/>
              </a:ext>
            </a:extLst>
          </p:cNvPr>
          <p:cNvSpPr txBox="1"/>
          <p:nvPr/>
        </p:nvSpPr>
        <p:spPr>
          <a:xfrm>
            <a:off x="2505375" y="833810"/>
            <a:ext cx="4472699" cy="92333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defTabSz="914377"/>
            <a:r>
              <a:rPr lang="en-US" altLang="zh-CN" sz="3200" b="1" kern="1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.VnMystical" panose="020B7200000000000000" pitchFamily="34" charset="0"/>
                <a:ea typeface="+mn-ea"/>
                <a:cs typeface="Times New Roman" panose="02020603050405020304" pitchFamily="18" charset="0"/>
              </a:rPr>
              <a:t>CHÀO MỪNG</a:t>
            </a:r>
          </a:p>
        </p:txBody>
      </p:sp>
      <p:sp>
        <p:nvSpPr>
          <p:cNvPr id="264" name="文本框 6">
            <a:extLst>
              <a:ext uri="{FF2B5EF4-FFF2-40B4-BE49-F238E27FC236}">
                <a16:creationId xmlns:a16="http://schemas.microsoft.com/office/drawing/2014/main" id="{3F3BD7C3-FE40-2C4A-BA3C-766168C56DD7}"/>
              </a:ext>
            </a:extLst>
          </p:cNvPr>
          <p:cNvSpPr txBox="1"/>
          <p:nvPr/>
        </p:nvSpPr>
        <p:spPr>
          <a:xfrm>
            <a:off x="2873896" y="2736986"/>
            <a:ext cx="39853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ĐẾN VỚI TIẾT HỌC MĨ THUẬT</a:t>
            </a:r>
            <a:endParaRPr lang="vi-VN" altLang="zh-CN" sz="20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914377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2021-2022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FF0FF9DE-780D-9C4C-8376-02581C2F1563}"/>
              </a:ext>
            </a:extLst>
          </p:cNvPr>
          <p:cNvSpPr txBox="1"/>
          <p:nvPr/>
        </p:nvSpPr>
        <p:spPr>
          <a:xfrm>
            <a:off x="485664" y="280725"/>
            <a:ext cx="8512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2000" dirty="0">
                <a:ln w="0"/>
                <a:solidFill>
                  <a:srgbClr val="ED7D31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QUẬN LONG BIÊN</a:t>
            </a:r>
            <a:endParaRPr lang="en-US" sz="2000" dirty="0">
              <a:ln w="0"/>
              <a:solidFill>
                <a:srgbClr val="ED7D31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0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0" tmFilter="0, 0; .2, .5; .8, .5; 1, 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250" autoRev="1" fill="hold"/>
                                        <p:tgtEl>
                                          <p:spTgt spid="3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/>
      <p:bldP spid="263" grpId="0"/>
      <p:bldP spid="264" grpId="0"/>
      <p:bldP spid="26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6618-AF04-4C43-A208-1669A62D7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1CE0EB-A754-4F83-A934-B2E34DB30D0B}"/>
              </a:ext>
            </a:extLst>
          </p:cNvPr>
          <p:cNvGrpSpPr/>
          <p:nvPr/>
        </p:nvGrpSpPr>
        <p:grpSpPr>
          <a:xfrm>
            <a:off x="191168" y="1712238"/>
            <a:ext cx="1961804" cy="1961804"/>
            <a:chOff x="191168" y="1712238"/>
            <a:chExt cx="1961804" cy="196180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0B94BF5-3F10-46C3-89CF-2AD8497101A9}"/>
                </a:ext>
              </a:extLst>
            </p:cNvPr>
            <p:cNvSpPr/>
            <p:nvPr/>
          </p:nvSpPr>
          <p:spPr>
            <a:xfrm>
              <a:off x="191168" y="1712238"/>
              <a:ext cx="1961804" cy="196180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1601FE-059B-453B-9551-F31211B6CD0B}"/>
                </a:ext>
              </a:extLst>
            </p:cNvPr>
            <p:cNvSpPr txBox="1"/>
            <p:nvPr/>
          </p:nvSpPr>
          <p:spPr>
            <a:xfrm>
              <a:off x="536173" y="2387084"/>
              <a:ext cx="13134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chemeClr val="bg1">
                      <a:lumMod val="95000"/>
                    </a:schemeClr>
                  </a:solidFill>
                </a:rPr>
                <a:t>Hình</a:t>
              </a:r>
              <a:r>
                <a:rPr lang="en-US" sz="18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bg1">
                      <a:lumMod val="95000"/>
                    </a:schemeClr>
                  </a:solidFill>
                </a:rPr>
                <a:t>tròn</a:t>
              </a:r>
              <a:endParaRPr lang="en-US" sz="1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E1EC9F-EB1C-45E6-831A-899316EE6E37}"/>
              </a:ext>
            </a:extLst>
          </p:cNvPr>
          <p:cNvGrpSpPr/>
          <p:nvPr/>
        </p:nvGrpSpPr>
        <p:grpSpPr>
          <a:xfrm>
            <a:off x="2726577" y="67836"/>
            <a:ext cx="2319248" cy="2811691"/>
            <a:chOff x="2726577" y="67836"/>
            <a:chExt cx="2319248" cy="2811691"/>
          </a:xfrm>
        </p:grpSpPr>
        <p:pic>
          <p:nvPicPr>
            <p:cNvPr id="6" name="Picture 5" descr="A picture containing green, fruit&#10;&#10;Description automatically generated">
              <a:extLst>
                <a:ext uri="{FF2B5EF4-FFF2-40B4-BE49-F238E27FC236}">
                  <a16:creationId xmlns:a16="http://schemas.microsoft.com/office/drawing/2014/main" id="{AE37441D-1A6B-4D6C-974D-B79C665C5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6577" y="67836"/>
              <a:ext cx="2319248" cy="23192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E4C9E0-7C12-4E86-B639-4AD6ED6C1B8E}"/>
                </a:ext>
              </a:extLst>
            </p:cNvPr>
            <p:cNvSpPr txBox="1"/>
            <p:nvPr/>
          </p:nvSpPr>
          <p:spPr>
            <a:xfrm>
              <a:off x="3108960" y="2571750"/>
              <a:ext cx="182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Quả</a:t>
              </a:r>
              <a:r>
                <a:rPr lang="en-US" dirty="0"/>
                <a:t> </a:t>
              </a:r>
              <a:r>
                <a:rPr lang="en-US" dirty="0" err="1"/>
                <a:t>bưởi</a:t>
              </a:r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4B8B59-7BCE-4627-AC5C-E6BBFCC38E8A}"/>
              </a:ext>
            </a:extLst>
          </p:cNvPr>
          <p:cNvGrpSpPr/>
          <p:nvPr/>
        </p:nvGrpSpPr>
        <p:grpSpPr>
          <a:xfrm>
            <a:off x="5877098" y="104006"/>
            <a:ext cx="2294313" cy="2631908"/>
            <a:chOff x="5877098" y="104006"/>
            <a:chExt cx="2294313" cy="2631908"/>
          </a:xfrm>
        </p:grpSpPr>
        <p:pic>
          <p:nvPicPr>
            <p:cNvPr id="8" name="Picture 7" descr="A close up of a flower&#10;&#10;Description automatically generated">
              <a:extLst>
                <a:ext uri="{FF2B5EF4-FFF2-40B4-BE49-F238E27FC236}">
                  <a16:creationId xmlns:a16="http://schemas.microsoft.com/office/drawing/2014/main" id="{1F2462A2-BE3E-4082-8361-783B16EFA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7098" y="104006"/>
              <a:ext cx="2219498" cy="22194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4A3DFB-7B54-4E8A-A3D9-AA757B169F3A}"/>
                </a:ext>
              </a:extLst>
            </p:cNvPr>
            <p:cNvSpPr txBox="1"/>
            <p:nvPr/>
          </p:nvSpPr>
          <p:spPr>
            <a:xfrm>
              <a:off x="6342611" y="2428137"/>
              <a:ext cx="182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Hoa</a:t>
              </a:r>
              <a:r>
                <a:rPr lang="en-US" dirty="0"/>
                <a:t> </a:t>
              </a:r>
              <a:r>
                <a:rPr lang="en-US" dirty="0" err="1"/>
                <a:t>đồng</a:t>
              </a:r>
              <a:r>
                <a:rPr lang="en-US" dirty="0"/>
                <a:t> </a:t>
              </a:r>
              <a:r>
                <a:rPr lang="en-US" dirty="0" err="1"/>
                <a:t>tiền</a:t>
              </a:r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CA00EE-C2D6-4AF5-B868-59D8261BB5B2}"/>
              </a:ext>
            </a:extLst>
          </p:cNvPr>
          <p:cNvGrpSpPr/>
          <p:nvPr/>
        </p:nvGrpSpPr>
        <p:grpSpPr>
          <a:xfrm>
            <a:off x="2387351" y="2874659"/>
            <a:ext cx="2658474" cy="2125755"/>
            <a:chOff x="2387351" y="2874659"/>
            <a:chExt cx="2658474" cy="2125755"/>
          </a:xfrm>
        </p:grpSpPr>
        <p:pic>
          <p:nvPicPr>
            <p:cNvPr id="10" name="Picture 9" descr="A ring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58163BF-6F5E-4996-84E8-84CA858B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250" b="63750" l="32500" r="67000">
                          <a14:foregroundMark x1="34875" y1="52500" x2="41000" y2="59875"/>
                          <a14:foregroundMark x1="41000" y1="59875" x2="41125" y2="60000"/>
                          <a14:foregroundMark x1="34375" y1="51625" x2="35250" y2="52375"/>
                          <a14:foregroundMark x1="34375" y1="51500" x2="34750" y2="53125"/>
                          <a14:foregroundMark x1="36125" y1="55625" x2="41250" y2="61125"/>
                          <a14:foregroundMark x1="41375" y1="61000" x2="51375" y2="63375"/>
                          <a14:foregroundMark x1="41500" y1="61750" x2="47625" y2="63000"/>
                          <a14:foregroundMark x1="44375" y1="62875" x2="47875" y2="63375"/>
                          <a14:foregroundMark x1="52500" y1="62875" x2="60875" y2="60125"/>
                          <a14:foregroundMark x1="60875" y1="60125" x2="65000" y2="54250"/>
                          <a14:foregroundMark x1="66375" y1="44125" x2="66875" y2="50625"/>
                          <a14:foregroundMark x1="66625" y1="51750" x2="65250" y2="54250"/>
                          <a14:foregroundMark x1="66625" y1="51250" x2="61500" y2="59375"/>
                          <a14:foregroundMark x1="56758" y1="62875" x2="56250" y2="63250"/>
                          <a14:foregroundMark x1="61500" y1="59375" x2="56758" y2="62875"/>
                          <a14:foregroundMark x1="64875" y1="55625" x2="67000" y2="50375"/>
                          <a14:foregroundMark x1="60125" y1="60875" x2="57250" y2="62000"/>
                          <a14:foregroundMark x1="57521" y1="62875" x2="64625" y2="57375"/>
                          <a14:foregroundMark x1="57198" y1="63125" x2="57521" y2="62875"/>
                          <a14:foregroundMark x1="56875" y1="63375" x2="57198" y2="63125"/>
                          <a14:foregroundMark x1="64625" y1="57375" x2="66750" y2="51750"/>
                          <a14:foregroundMark x1="58048" y1="62875" x2="64750" y2="57250"/>
                          <a14:foregroundMark x1="57750" y1="63125" x2="58048" y2="62875"/>
                          <a14:foregroundMark x1="66125" y1="52125" x2="60375" y2="60875"/>
                          <a14:foregroundMark x1="60375" y1="60875" x2="49875" y2="63750"/>
                          <a14:foregroundMark x1="49875" y1="63750" x2="45000" y2="62500"/>
                          <a14:backgroundMark x1="57875" y1="63375" x2="57875" y2="63375"/>
                          <a14:backgroundMark x1="57375" y1="62875" x2="57375" y2="62875"/>
                          <a14:backgroundMark x1="57750" y1="62875" x2="57750" y2="62875"/>
                          <a14:backgroundMark x1="57250" y1="63125" x2="57250" y2="63125"/>
                          <a14:backgroundMark x1="56875" y1="63625" x2="56875" y2="63625"/>
                          <a14:backgroundMark x1="56875" y1="63625" x2="56875" y2="63625"/>
                          <a14:backgroundMark x1="57125" y1="63125" x2="57125" y2="63125"/>
                          <a14:backgroundMark x1="57250" y1="63125" x2="57250" y2="63125"/>
                        </a14:backgroundRemoval>
                      </a14:imgEffect>
                    </a14:imgLayer>
                  </a14:imgProps>
                </a:ext>
              </a:extLst>
            </a:blip>
            <a:srcRect l="28343" t="29576" r="29183" b="33414"/>
            <a:stretch/>
          </p:blipFill>
          <p:spPr>
            <a:xfrm>
              <a:off x="2387351" y="2874659"/>
              <a:ext cx="2184624" cy="19036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977305-C3E2-47E7-A283-2FF08DC6A8FD}"/>
                </a:ext>
              </a:extLst>
            </p:cNvPr>
            <p:cNvSpPr txBox="1"/>
            <p:nvPr/>
          </p:nvSpPr>
          <p:spPr>
            <a:xfrm>
              <a:off x="2966048" y="4692637"/>
              <a:ext cx="20797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Cái</a:t>
              </a:r>
              <a:r>
                <a:rPr lang="en-US" dirty="0"/>
                <a:t> </a:t>
              </a:r>
              <a:r>
                <a:rPr lang="en-US" dirty="0" err="1"/>
                <a:t>bát</a:t>
              </a:r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D60339-07FC-4B63-A4D4-EC5F8224B441}"/>
              </a:ext>
            </a:extLst>
          </p:cNvPr>
          <p:cNvGrpSpPr/>
          <p:nvPr/>
        </p:nvGrpSpPr>
        <p:grpSpPr>
          <a:xfrm>
            <a:off x="5190774" y="680479"/>
            <a:ext cx="3239951" cy="4359015"/>
            <a:chOff x="5190774" y="680479"/>
            <a:chExt cx="3239951" cy="4359015"/>
          </a:xfrm>
        </p:grpSpPr>
        <p:pic>
          <p:nvPicPr>
            <p:cNvPr id="12" name="Picture 1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638D017-D5C5-4D1B-8DFE-A071E5F1F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1328" l="10000" r="90000">
                          <a14:foregroundMark x1="35313" y1="87422" x2="48958" y2="91328"/>
                          <a14:foregroundMark x1="48958" y1="91328" x2="49167" y2="91328"/>
                          <a14:backgroundMark x1="42917" y1="35234" x2="99375" y2="22813"/>
                          <a14:backgroundMark x1="99375" y1="22813" x2="99375" y2="22813"/>
                          <a14:backgroundMark x1="74375" y1="41016" x2="79271" y2="54531"/>
                          <a14:backgroundMark x1="79271" y1="54531" x2="77188" y2="65859"/>
                          <a14:backgroundMark x1="77188" y1="65859" x2="79688" y2="78516"/>
                          <a14:backgroundMark x1="79688" y1="78516" x2="87292" y2="840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90774" y="680479"/>
              <a:ext cx="3239951" cy="43199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8368FD-B932-4A62-A5CF-CB6DFC9F0751}"/>
                </a:ext>
              </a:extLst>
            </p:cNvPr>
            <p:cNvSpPr txBox="1"/>
            <p:nvPr/>
          </p:nvSpPr>
          <p:spPr>
            <a:xfrm>
              <a:off x="6254827" y="470094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Nắp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603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058;p28">
            <a:extLst>
              <a:ext uri="{FF2B5EF4-FFF2-40B4-BE49-F238E27FC236}">
                <a16:creationId xmlns:a16="http://schemas.microsoft.com/office/drawing/2014/main" id="{01E4B21A-14B3-40B4-85C2-A84B7F0214A6}"/>
              </a:ext>
            </a:extLst>
          </p:cNvPr>
          <p:cNvSpPr/>
          <p:nvPr/>
        </p:nvSpPr>
        <p:spPr>
          <a:xfrm>
            <a:off x="1165376" y="895553"/>
            <a:ext cx="7128537" cy="240718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9" name="Google Shape;2129;p37"/>
          <p:cNvGrpSpPr/>
          <p:nvPr/>
        </p:nvGrpSpPr>
        <p:grpSpPr>
          <a:xfrm rot="16728679">
            <a:off x="-808036" y="2907169"/>
            <a:ext cx="1389844" cy="1106759"/>
            <a:chOff x="8757948" y="1920174"/>
            <a:chExt cx="1090443" cy="865316"/>
          </a:xfrm>
        </p:grpSpPr>
        <p:sp>
          <p:nvSpPr>
            <p:cNvPr id="2130" name="Google Shape;2130;p3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7"/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7"/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7"/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7"/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7"/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7"/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7"/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7"/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8" name="Google Shape;2058;p37"/>
          <p:cNvSpPr txBox="1">
            <a:spLocks noGrp="1"/>
          </p:cNvSpPr>
          <p:nvPr>
            <p:ph type="title"/>
          </p:nvPr>
        </p:nvSpPr>
        <p:spPr>
          <a:xfrm>
            <a:off x="148103" y="2171404"/>
            <a:ext cx="8176986" cy="12255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 </a:t>
            </a:r>
            <a:endParaRPr sz="4800" b="1" dirty="0"/>
          </a:p>
        </p:txBody>
      </p:sp>
      <p:sp>
        <p:nvSpPr>
          <p:cNvPr id="2059" name="Google Shape;2059;p37"/>
          <p:cNvSpPr txBox="1">
            <a:spLocks noGrp="1"/>
          </p:cNvSpPr>
          <p:nvPr>
            <p:ph type="title" idx="2"/>
          </p:nvPr>
        </p:nvSpPr>
        <p:spPr>
          <a:xfrm>
            <a:off x="2397014" y="1010306"/>
            <a:ext cx="5161567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endParaRPr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BC239-8FEC-8E4E-8638-F04FE096D4E8}"/>
              </a:ext>
            </a:extLst>
          </p:cNvPr>
          <p:cNvGrpSpPr/>
          <p:nvPr/>
        </p:nvGrpSpPr>
        <p:grpSpPr>
          <a:xfrm>
            <a:off x="7471219" y="695687"/>
            <a:ext cx="1672773" cy="3437871"/>
            <a:chOff x="7471219" y="695687"/>
            <a:chExt cx="1672773" cy="3437871"/>
          </a:xfrm>
        </p:grpSpPr>
        <p:grpSp>
          <p:nvGrpSpPr>
            <p:cNvPr id="2061" name="Google Shape;2061;p37"/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2062" name="Google Shape;2062;p37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37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37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5" name="Google Shape;2065;p37"/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7"/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7"/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7"/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7"/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7"/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7"/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7"/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7"/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7"/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7"/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7"/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7"/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7"/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7"/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7"/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7"/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7"/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7"/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7"/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7"/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7"/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7"/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7"/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7"/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7"/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7"/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7"/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7"/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7"/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7"/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7"/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7"/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7"/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7"/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7"/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7"/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7"/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3" name="Google Shape;2103;p37"/>
          <p:cNvGrpSpPr/>
          <p:nvPr/>
        </p:nvGrpSpPr>
        <p:grpSpPr>
          <a:xfrm rot="17519504">
            <a:off x="-387047" y="4129902"/>
            <a:ext cx="1298435" cy="1033661"/>
            <a:chOff x="8757948" y="1920174"/>
            <a:chExt cx="1090443" cy="865316"/>
          </a:xfrm>
        </p:grpSpPr>
        <p:sp>
          <p:nvSpPr>
            <p:cNvPr id="2104" name="Google Shape;2104;p3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7"/>
            <p:cNvSpPr/>
            <p:nvPr/>
          </p:nvSpPr>
          <p:spPr>
            <a:xfrm flipH="1">
              <a:off x="8831994" y="2476592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7"/>
            <p:cNvSpPr/>
            <p:nvPr/>
          </p:nvSpPr>
          <p:spPr>
            <a:xfrm flipH="1">
              <a:off x="8944010" y="2344672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7"/>
            <p:cNvSpPr/>
            <p:nvPr/>
          </p:nvSpPr>
          <p:spPr>
            <a:xfrm flipH="1">
              <a:off x="9317732" y="2105609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7"/>
            <p:cNvSpPr/>
            <p:nvPr/>
          </p:nvSpPr>
          <p:spPr>
            <a:xfrm flipH="1">
              <a:off x="9470533" y="198069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2" name="Google Shape;2122;p37"/>
          <p:cNvGrpSpPr/>
          <p:nvPr/>
        </p:nvGrpSpPr>
        <p:grpSpPr>
          <a:xfrm rot="2298408">
            <a:off x="684059" y="4592423"/>
            <a:ext cx="557783" cy="798476"/>
            <a:chOff x="80379" y="4370393"/>
            <a:chExt cx="545279" cy="773107"/>
          </a:xfrm>
        </p:grpSpPr>
        <p:sp>
          <p:nvSpPr>
            <p:cNvPr id="2123" name="Google Shape;2123;p37"/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7"/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7"/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7"/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7"/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7"/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4" name="Google Shape;2154;p37"/>
          <p:cNvGrpSpPr/>
          <p:nvPr/>
        </p:nvGrpSpPr>
        <p:grpSpPr>
          <a:xfrm flipH="1">
            <a:off x="1374627" y="2723451"/>
            <a:ext cx="1648755" cy="1941425"/>
            <a:chOff x="5298125" y="2598407"/>
            <a:chExt cx="1724510" cy="2005604"/>
          </a:xfrm>
        </p:grpSpPr>
        <p:sp>
          <p:nvSpPr>
            <p:cNvPr id="2155" name="Google Shape;2155;p37"/>
            <p:cNvSpPr/>
            <p:nvPr/>
          </p:nvSpPr>
          <p:spPr>
            <a:xfrm>
              <a:off x="5298125" y="4059336"/>
              <a:ext cx="1703107" cy="544675"/>
            </a:xfrm>
            <a:custGeom>
              <a:avLst/>
              <a:gdLst/>
              <a:ahLst/>
              <a:cxnLst/>
              <a:rect l="l" t="t" r="r" b="b"/>
              <a:pathLst>
                <a:path w="61830" h="19774" extrusionOk="0">
                  <a:moveTo>
                    <a:pt x="32603" y="0"/>
                  </a:moveTo>
                  <a:cubicBezTo>
                    <a:pt x="32029" y="0"/>
                    <a:pt x="31454" y="10"/>
                    <a:pt x="30877" y="29"/>
                  </a:cubicBezTo>
                  <a:cubicBezTo>
                    <a:pt x="25213" y="180"/>
                    <a:pt x="19674" y="1458"/>
                    <a:pt x="14161" y="2736"/>
                  </a:cubicBezTo>
                  <a:cubicBezTo>
                    <a:pt x="11729" y="3312"/>
                    <a:pt x="9123" y="3588"/>
                    <a:pt x="6993" y="4866"/>
                  </a:cubicBezTo>
                  <a:cubicBezTo>
                    <a:pt x="4887" y="6145"/>
                    <a:pt x="2682" y="7673"/>
                    <a:pt x="827" y="9328"/>
                  </a:cubicBezTo>
                  <a:cubicBezTo>
                    <a:pt x="426" y="9704"/>
                    <a:pt x="0" y="10305"/>
                    <a:pt x="326" y="10731"/>
                  </a:cubicBezTo>
                  <a:cubicBezTo>
                    <a:pt x="501" y="11007"/>
                    <a:pt x="852" y="11057"/>
                    <a:pt x="1153" y="11082"/>
                  </a:cubicBezTo>
                  <a:cubicBezTo>
                    <a:pt x="3276" y="11328"/>
                    <a:pt x="5423" y="11450"/>
                    <a:pt x="7561" y="11450"/>
                  </a:cubicBezTo>
                  <a:cubicBezTo>
                    <a:pt x="8477" y="11450"/>
                    <a:pt x="9391" y="11428"/>
                    <a:pt x="10301" y="11383"/>
                  </a:cubicBezTo>
                  <a:cubicBezTo>
                    <a:pt x="10386" y="11379"/>
                    <a:pt x="10474" y="11376"/>
                    <a:pt x="10564" y="11376"/>
                  </a:cubicBezTo>
                  <a:cubicBezTo>
                    <a:pt x="11052" y="11376"/>
                    <a:pt x="11575" y="11456"/>
                    <a:pt x="11830" y="11859"/>
                  </a:cubicBezTo>
                  <a:cubicBezTo>
                    <a:pt x="12005" y="12135"/>
                    <a:pt x="11980" y="12485"/>
                    <a:pt x="11955" y="12811"/>
                  </a:cubicBezTo>
                  <a:cubicBezTo>
                    <a:pt x="11830" y="14215"/>
                    <a:pt x="11729" y="15593"/>
                    <a:pt x="11604" y="16997"/>
                  </a:cubicBezTo>
                  <a:cubicBezTo>
                    <a:pt x="11579" y="17398"/>
                    <a:pt x="11554" y="17799"/>
                    <a:pt x="11679" y="18175"/>
                  </a:cubicBezTo>
                  <a:cubicBezTo>
                    <a:pt x="11880" y="18651"/>
                    <a:pt x="12306" y="18977"/>
                    <a:pt x="12732" y="19202"/>
                  </a:cubicBezTo>
                  <a:cubicBezTo>
                    <a:pt x="13516" y="19605"/>
                    <a:pt x="14374" y="19773"/>
                    <a:pt x="15247" y="19773"/>
                  </a:cubicBezTo>
                  <a:cubicBezTo>
                    <a:pt x="16329" y="19773"/>
                    <a:pt x="17434" y="19515"/>
                    <a:pt x="18446" y="19127"/>
                  </a:cubicBezTo>
                  <a:cubicBezTo>
                    <a:pt x="20276" y="18425"/>
                    <a:pt x="21930" y="17323"/>
                    <a:pt x="23735" y="16521"/>
                  </a:cubicBezTo>
                  <a:cubicBezTo>
                    <a:pt x="26466" y="15317"/>
                    <a:pt x="29364" y="14889"/>
                    <a:pt x="32330" y="14889"/>
                  </a:cubicBezTo>
                  <a:cubicBezTo>
                    <a:pt x="36712" y="14889"/>
                    <a:pt x="41240" y="15823"/>
                    <a:pt x="45589" y="16571"/>
                  </a:cubicBezTo>
                  <a:cubicBezTo>
                    <a:pt x="46583" y="16750"/>
                    <a:pt x="47616" y="16907"/>
                    <a:pt x="48625" y="16907"/>
                  </a:cubicBezTo>
                  <a:cubicBezTo>
                    <a:pt x="49727" y="16907"/>
                    <a:pt x="50799" y="16720"/>
                    <a:pt x="51755" y="16170"/>
                  </a:cubicBezTo>
                  <a:cubicBezTo>
                    <a:pt x="53584" y="15117"/>
                    <a:pt x="54361" y="12135"/>
                    <a:pt x="52632" y="10907"/>
                  </a:cubicBezTo>
                  <a:cubicBezTo>
                    <a:pt x="55514" y="10831"/>
                    <a:pt x="58497" y="10706"/>
                    <a:pt x="61028" y="9378"/>
                  </a:cubicBezTo>
                  <a:cubicBezTo>
                    <a:pt x="61404" y="9177"/>
                    <a:pt x="61830" y="8826"/>
                    <a:pt x="61780" y="8400"/>
                  </a:cubicBezTo>
                  <a:cubicBezTo>
                    <a:pt x="61730" y="8125"/>
                    <a:pt x="61504" y="7924"/>
                    <a:pt x="61279" y="7749"/>
                  </a:cubicBezTo>
                  <a:cubicBezTo>
                    <a:pt x="57519" y="4816"/>
                    <a:pt x="52507" y="3287"/>
                    <a:pt x="47995" y="2059"/>
                  </a:cubicBezTo>
                  <a:cubicBezTo>
                    <a:pt x="44537" y="1107"/>
                    <a:pt x="41028" y="505"/>
                    <a:pt x="37469" y="205"/>
                  </a:cubicBezTo>
                  <a:cubicBezTo>
                    <a:pt x="35840" y="75"/>
                    <a:pt x="34225" y="0"/>
                    <a:pt x="32603" y="0"/>
                  </a:cubicBezTo>
                  <a:close/>
                </a:path>
              </a:pathLst>
            </a:custGeom>
            <a:solidFill>
              <a:srgbClr val="663D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5311925" y="3586095"/>
              <a:ext cx="1710710" cy="959365"/>
            </a:xfrm>
            <a:custGeom>
              <a:avLst/>
              <a:gdLst/>
              <a:ahLst/>
              <a:cxnLst/>
              <a:rect l="l" t="t" r="r" b="b"/>
              <a:pathLst>
                <a:path w="62106" h="34829" extrusionOk="0">
                  <a:moveTo>
                    <a:pt x="30750" y="1"/>
                  </a:moveTo>
                  <a:cubicBezTo>
                    <a:pt x="24785" y="1"/>
                    <a:pt x="18794" y="793"/>
                    <a:pt x="12858" y="2148"/>
                  </a:cubicBezTo>
                  <a:cubicBezTo>
                    <a:pt x="11805" y="2398"/>
                    <a:pt x="10401" y="2273"/>
                    <a:pt x="9424" y="2574"/>
                  </a:cubicBezTo>
                  <a:cubicBezTo>
                    <a:pt x="6993" y="3351"/>
                    <a:pt x="7770" y="6057"/>
                    <a:pt x="8045" y="8037"/>
                  </a:cubicBezTo>
                  <a:cubicBezTo>
                    <a:pt x="8421" y="10769"/>
                    <a:pt x="7569" y="13852"/>
                    <a:pt x="7043" y="16534"/>
                  </a:cubicBezTo>
                  <a:cubicBezTo>
                    <a:pt x="6817" y="17611"/>
                    <a:pt x="6567" y="18739"/>
                    <a:pt x="6015" y="19717"/>
                  </a:cubicBezTo>
                  <a:cubicBezTo>
                    <a:pt x="5439" y="20744"/>
                    <a:pt x="4537" y="21546"/>
                    <a:pt x="3685" y="22373"/>
                  </a:cubicBezTo>
                  <a:cubicBezTo>
                    <a:pt x="2557" y="23451"/>
                    <a:pt x="1479" y="24604"/>
                    <a:pt x="476" y="25807"/>
                  </a:cubicBezTo>
                  <a:cubicBezTo>
                    <a:pt x="276" y="26032"/>
                    <a:pt x="75" y="26283"/>
                    <a:pt x="50" y="26584"/>
                  </a:cubicBezTo>
                  <a:cubicBezTo>
                    <a:pt x="0" y="27336"/>
                    <a:pt x="953" y="27687"/>
                    <a:pt x="1680" y="27737"/>
                  </a:cubicBezTo>
                  <a:cubicBezTo>
                    <a:pt x="1871" y="27746"/>
                    <a:pt x="2061" y="27751"/>
                    <a:pt x="2251" y="27751"/>
                  </a:cubicBezTo>
                  <a:cubicBezTo>
                    <a:pt x="5076" y="27751"/>
                    <a:pt x="7779" y="26756"/>
                    <a:pt x="10527" y="26333"/>
                  </a:cubicBezTo>
                  <a:cubicBezTo>
                    <a:pt x="11197" y="26232"/>
                    <a:pt x="11963" y="26054"/>
                    <a:pt x="12634" y="26054"/>
                  </a:cubicBezTo>
                  <a:cubicBezTo>
                    <a:pt x="13294" y="26054"/>
                    <a:pt x="13863" y="26226"/>
                    <a:pt x="14161" y="26809"/>
                  </a:cubicBezTo>
                  <a:cubicBezTo>
                    <a:pt x="14787" y="27937"/>
                    <a:pt x="13910" y="30644"/>
                    <a:pt x="13534" y="31747"/>
                  </a:cubicBezTo>
                  <a:cubicBezTo>
                    <a:pt x="13309" y="32348"/>
                    <a:pt x="13058" y="33050"/>
                    <a:pt x="13359" y="33601"/>
                  </a:cubicBezTo>
                  <a:cubicBezTo>
                    <a:pt x="13534" y="33902"/>
                    <a:pt x="13835" y="34103"/>
                    <a:pt x="14136" y="34253"/>
                  </a:cubicBezTo>
                  <a:cubicBezTo>
                    <a:pt x="14933" y="34659"/>
                    <a:pt x="15780" y="34829"/>
                    <a:pt x="16645" y="34829"/>
                  </a:cubicBezTo>
                  <a:cubicBezTo>
                    <a:pt x="18608" y="34829"/>
                    <a:pt x="20665" y="33957"/>
                    <a:pt x="22457" y="33000"/>
                  </a:cubicBezTo>
                  <a:cubicBezTo>
                    <a:pt x="25401" y="31451"/>
                    <a:pt x="28148" y="30457"/>
                    <a:pt x="31115" y="30457"/>
                  </a:cubicBezTo>
                  <a:cubicBezTo>
                    <a:pt x="32518" y="30457"/>
                    <a:pt x="33970" y="30679"/>
                    <a:pt x="35514" y="31170"/>
                  </a:cubicBezTo>
                  <a:cubicBezTo>
                    <a:pt x="37820" y="31897"/>
                    <a:pt x="40176" y="32474"/>
                    <a:pt x="42557" y="32875"/>
                  </a:cubicBezTo>
                  <a:cubicBezTo>
                    <a:pt x="43788" y="33084"/>
                    <a:pt x="45054" y="33251"/>
                    <a:pt x="46304" y="33251"/>
                  </a:cubicBezTo>
                  <a:cubicBezTo>
                    <a:pt x="47600" y="33251"/>
                    <a:pt x="48877" y="33071"/>
                    <a:pt x="50076" y="32574"/>
                  </a:cubicBezTo>
                  <a:cubicBezTo>
                    <a:pt x="50803" y="32273"/>
                    <a:pt x="51580" y="31646"/>
                    <a:pt x="51404" y="30869"/>
                  </a:cubicBezTo>
                  <a:cubicBezTo>
                    <a:pt x="51304" y="30519"/>
                    <a:pt x="51028" y="30243"/>
                    <a:pt x="50727" y="30042"/>
                  </a:cubicBezTo>
                  <a:cubicBezTo>
                    <a:pt x="49625" y="29240"/>
                    <a:pt x="48221" y="28965"/>
                    <a:pt x="46918" y="28514"/>
                  </a:cubicBezTo>
                  <a:cubicBezTo>
                    <a:pt x="45615" y="28062"/>
                    <a:pt x="44286" y="27311"/>
                    <a:pt x="43810" y="26032"/>
                  </a:cubicBezTo>
                  <a:cubicBezTo>
                    <a:pt x="43774" y="25937"/>
                    <a:pt x="43973" y="25899"/>
                    <a:pt x="44300" y="25899"/>
                  </a:cubicBezTo>
                  <a:cubicBezTo>
                    <a:pt x="45341" y="25899"/>
                    <a:pt x="47680" y="26276"/>
                    <a:pt x="47870" y="26333"/>
                  </a:cubicBezTo>
                  <a:cubicBezTo>
                    <a:pt x="49274" y="26709"/>
                    <a:pt x="50677" y="26885"/>
                    <a:pt x="52081" y="27160"/>
                  </a:cubicBezTo>
                  <a:cubicBezTo>
                    <a:pt x="53256" y="27389"/>
                    <a:pt x="54494" y="27539"/>
                    <a:pt x="55730" y="27539"/>
                  </a:cubicBezTo>
                  <a:cubicBezTo>
                    <a:pt x="57604" y="27539"/>
                    <a:pt x="59472" y="27194"/>
                    <a:pt x="61103" y="26258"/>
                  </a:cubicBezTo>
                  <a:cubicBezTo>
                    <a:pt x="61504" y="26032"/>
                    <a:pt x="61905" y="25732"/>
                    <a:pt x="61981" y="25306"/>
                  </a:cubicBezTo>
                  <a:cubicBezTo>
                    <a:pt x="62106" y="24529"/>
                    <a:pt x="61254" y="24002"/>
                    <a:pt x="60552" y="23702"/>
                  </a:cubicBezTo>
                  <a:cubicBezTo>
                    <a:pt x="58873" y="22975"/>
                    <a:pt x="57294" y="22072"/>
                    <a:pt x="55815" y="21045"/>
                  </a:cubicBezTo>
                  <a:cubicBezTo>
                    <a:pt x="54712" y="20268"/>
                    <a:pt x="53635" y="19391"/>
                    <a:pt x="53033" y="18188"/>
                  </a:cubicBezTo>
                  <a:cubicBezTo>
                    <a:pt x="52482" y="17085"/>
                    <a:pt x="52407" y="15807"/>
                    <a:pt x="52306" y="14579"/>
                  </a:cubicBezTo>
                  <a:lnTo>
                    <a:pt x="51805" y="6534"/>
                  </a:lnTo>
                  <a:cubicBezTo>
                    <a:pt x="51755" y="5907"/>
                    <a:pt x="51705" y="5280"/>
                    <a:pt x="51479" y="4704"/>
                  </a:cubicBezTo>
                  <a:cubicBezTo>
                    <a:pt x="51078" y="3802"/>
                    <a:pt x="50001" y="3100"/>
                    <a:pt x="49098" y="2799"/>
                  </a:cubicBezTo>
                  <a:cubicBezTo>
                    <a:pt x="43069" y="849"/>
                    <a:pt x="36924" y="1"/>
                    <a:pt x="30750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5529388" y="3570671"/>
              <a:ext cx="1221951" cy="278260"/>
            </a:xfrm>
            <a:custGeom>
              <a:avLst/>
              <a:gdLst/>
              <a:ahLst/>
              <a:cxnLst/>
              <a:rect l="l" t="t" r="r" b="b"/>
              <a:pathLst>
                <a:path w="44362" h="10102" extrusionOk="0">
                  <a:moveTo>
                    <a:pt x="24717" y="1"/>
                  </a:moveTo>
                  <a:cubicBezTo>
                    <a:pt x="22046" y="1"/>
                    <a:pt x="19374" y="162"/>
                    <a:pt x="16717" y="402"/>
                  </a:cubicBezTo>
                  <a:cubicBezTo>
                    <a:pt x="11504" y="853"/>
                    <a:pt x="6642" y="1354"/>
                    <a:pt x="1654" y="3159"/>
                  </a:cubicBezTo>
                  <a:cubicBezTo>
                    <a:pt x="902" y="3459"/>
                    <a:pt x="0" y="4111"/>
                    <a:pt x="326" y="4838"/>
                  </a:cubicBezTo>
                  <a:cubicBezTo>
                    <a:pt x="476" y="5214"/>
                    <a:pt x="902" y="5389"/>
                    <a:pt x="1278" y="5515"/>
                  </a:cubicBezTo>
                  <a:cubicBezTo>
                    <a:pt x="5539" y="6893"/>
                    <a:pt x="10251" y="6367"/>
                    <a:pt x="14486" y="7845"/>
                  </a:cubicBezTo>
                  <a:cubicBezTo>
                    <a:pt x="16842" y="8647"/>
                    <a:pt x="19073" y="10101"/>
                    <a:pt x="21579" y="10101"/>
                  </a:cubicBezTo>
                  <a:cubicBezTo>
                    <a:pt x="21606" y="10101"/>
                    <a:pt x="21632" y="10102"/>
                    <a:pt x="21659" y="10102"/>
                  </a:cubicBezTo>
                  <a:cubicBezTo>
                    <a:pt x="23634" y="10102"/>
                    <a:pt x="25489" y="9190"/>
                    <a:pt x="27344" y="8547"/>
                  </a:cubicBezTo>
                  <a:cubicBezTo>
                    <a:pt x="31930" y="6968"/>
                    <a:pt x="36893" y="6993"/>
                    <a:pt x="41604" y="5941"/>
                  </a:cubicBezTo>
                  <a:cubicBezTo>
                    <a:pt x="42306" y="5790"/>
                    <a:pt x="43083" y="5565"/>
                    <a:pt x="43434" y="4938"/>
                  </a:cubicBezTo>
                  <a:cubicBezTo>
                    <a:pt x="44361" y="3309"/>
                    <a:pt x="38622" y="1780"/>
                    <a:pt x="34537" y="953"/>
                  </a:cubicBezTo>
                  <a:cubicBezTo>
                    <a:pt x="32832" y="627"/>
                    <a:pt x="31404" y="402"/>
                    <a:pt x="30903" y="327"/>
                  </a:cubicBezTo>
                  <a:cubicBezTo>
                    <a:pt x="28847" y="97"/>
                    <a:pt x="26783" y="1"/>
                    <a:pt x="2471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5630173" y="3819782"/>
              <a:ext cx="78035" cy="102991"/>
            </a:xfrm>
            <a:custGeom>
              <a:avLst/>
              <a:gdLst/>
              <a:ahLst/>
              <a:cxnLst/>
              <a:rect l="l" t="t" r="r" b="b"/>
              <a:pathLst>
                <a:path w="2833" h="3739" extrusionOk="0">
                  <a:moveTo>
                    <a:pt x="855" y="1"/>
                  </a:moveTo>
                  <a:cubicBezTo>
                    <a:pt x="797" y="1"/>
                    <a:pt x="742" y="26"/>
                    <a:pt x="702" y="80"/>
                  </a:cubicBezTo>
                  <a:cubicBezTo>
                    <a:pt x="176" y="806"/>
                    <a:pt x="101" y="1759"/>
                    <a:pt x="75" y="2511"/>
                  </a:cubicBezTo>
                  <a:cubicBezTo>
                    <a:pt x="50" y="2736"/>
                    <a:pt x="0" y="3438"/>
                    <a:pt x="502" y="3664"/>
                  </a:cubicBezTo>
                  <a:cubicBezTo>
                    <a:pt x="602" y="3714"/>
                    <a:pt x="702" y="3739"/>
                    <a:pt x="802" y="3739"/>
                  </a:cubicBezTo>
                  <a:cubicBezTo>
                    <a:pt x="1053" y="3739"/>
                    <a:pt x="1354" y="3588"/>
                    <a:pt x="1629" y="3313"/>
                  </a:cubicBezTo>
                  <a:cubicBezTo>
                    <a:pt x="2131" y="2786"/>
                    <a:pt x="2532" y="2185"/>
                    <a:pt x="2807" y="1508"/>
                  </a:cubicBezTo>
                  <a:cubicBezTo>
                    <a:pt x="2832" y="1408"/>
                    <a:pt x="2782" y="1283"/>
                    <a:pt x="2682" y="1232"/>
                  </a:cubicBezTo>
                  <a:cubicBezTo>
                    <a:pt x="2665" y="1228"/>
                    <a:pt x="2647" y="1226"/>
                    <a:pt x="2629" y="1226"/>
                  </a:cubicBezTo>
                  <a:cubicBezTo>
                    <a:pt x="2541" y="1226"/>
                    <a:pt x="2448" y="1275"/>
                    <a:pt x="2406" y="1358"/>
                  </a:cubicBezTo>
                  <a:cubicBezTo>
                    <a:pt x="2156" y="1959"/>
                    <a:pt x="1805" y="2536"/>
                    <a:pt x="1329" y="3012"/>
                  </a:cubicBezTo>
                  <a:cubicBezTo>
                    <a:pt x="1266" y="3095"/>
                    <a:pt x="1030" y="3318"/>
                    <a:pt x="808" y="3318"/>
                  </a:cubicBezTo>
                  <a:cubicBezTo>
                    <a:pt x="763" y="3318"/>
                    <a:pt x="719" y="3309"/>
                    <a:pt x="677" y="3288"/>
                  </a:cubicBezTo>
                  <a:cubicBezTo>
                    <a:pt x="527" y="3212"/>
                    <a:pt x="451" y="2962"/>
                    <a:pt x="476" y="2536"/>
                  </a:cubicBezTo>
                  <a:cubicBezTo>
                    <a:pt x="527" y="1834"/>
                    <a:pt x="577" y="957"/>
                    <a:pt x="1053" y="330"/>
                  </a:cubicBezTo>
                  <a:cubicBezTo>
                    <a:pt x="1128" y="230"/>
                    <a:pt x="1103" y="105"/>
                    <a:pt x="1003" y="55"/>
                  </a:cubicBezTo>
                  <a:cubicBezTo>
                    <a:pt x="956" y="20"/>
                    <a:pt x="904" y="1"/>
                    <a:pt x="85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5717847" y="3812841"/>
              <a:ext cx="138083" cy="667057"/>
            </a:xfrm>
            <a:custGeom>
              <a:avLst/>
              <a:gdLst/>
              <a:ahLst/>
              <a:cxnLst/>
              <a:rect l="l" t="t" r="r" b="b"/>
              <a:pathLst>
                <a:path w="5013" h="24217" extrusionOk="0">
                  <a:moveTo>
                    <a:pt x="3298" y="1"/>
                  </a:moveTo>
                  <a:cubicBezTo>
                    <a:pt x="3285" y="1"/>
                    <a:pt x="3271" y="3"/>
                    <a:pt x="3258" y="6"/>
                  </a:cubicBezTo>
                  <a:cubicBezTo>
                    <a:pt x="3133" y="31"/>
                    <a:pt x="3058" y="156"/>
                    <a:pt x="3083" y="256"/>
                  </a:cubicBezTo>
                  <a:cubicBezTo>
                    <a:pt x="4587" y="8201"/>
                    <a:pt x="3534" y="16597"/>
                    <a:pt x="50" y="23916"/>
                  </a:cubicBezTo>
                  <a:cubicBezTo>
                    <a:pt x="0" y="24016"/>
                    <a:pt x="50" y="24141"/>
                    <a:pt x="151" y="24191"/>
                  </a:cubicBezTo>
                  <a:cubicBezTo>
                    <a:pt x="176" y="24191"/>
                    <a:pt x="226" y="24216"/>
                    <a:pt x="251" y="24216"/>
                  </a:cubicBezTo>
                  <a:cubicBezTo>
                    <a:pt x="326" y="24216"/>
                    <a:pt x="401" y="24166"/>
                    <a:pt x="426" y="24091"/>
                  </a:cubicBezTo>
                  <a:cubicBezTo>
                    <a:pt x="3935" y="16698"/>
                    <a:pt x="5013" y="8201"/>
                    <a:pt x="3484" y="181"/>
                  </a:cubicBezTo>
                  <a:cubicBezTo>
                    <a:pt x="3484" y="72"/>
                    <a:pt x="3389" y="1"/>
                    <a:pt x="329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5842100" y="3832921"/>
              <a:ext cx="86326" cy="157502"/>
            </a:xfrm>
            <a:custGeom>
              <a:avLst/>
              <a:gdLst/>
              <a:ahLst/>
              <a:cxnLst/>
              <a:rect l="l" t="t" r="r" b="b"/>
              <a:pathLst>
                <a:path w="3134" h="5718" extrusionOk="0">
                  <a:moveTo>
                    <a:pt x="233" y="0"/>
                  </a:moveTo>
                  <a:cubicBezTo>
                    <a:pt x="223" y="0"/>
                    <a:pt x="212" y="1"/>
                    <a:pt x="201" y="4"/>
                  </a:cubicBezTo>
                  <a:cubicBezTo>
                    <a:pt x="101" y="4"/>
                    <a:pt x="1" y="104"/>
                    <a:pt x="1" y="229"/>
                  </a:cubicBezTo>
                  <a:cubicBezTo>
                    <a:pt x="76" y="1808"/>
                    <a:pt x="151" y="3588"/>
                    <a:pt x="878" y="5141"/>
                  </a:cubicBezTo>
                  <a:cubicBezTo>
                    <a:pt x="1103" y="5593"/>
                    <a:pt x="1354" y="5718"/>
                    <a:pt x="1554" y="5718"/>
                  </a:cubicBezTo>
                  <a:lnTo>
                    <a:pt x="1579" y="5718"/>
                  </a:lnTo>
                  <a:cubicBezTo>
                    <a:pt x="1930" y="5693"/>
                    <a:pt x="2131" y="5367"/>
                    <a:pt x="2181" y="5242"/>
                  </a:cubicBezTo>
                  <a:cubicBezTo>
                    <a:pt x="2908" y="4039"/>
                    <a:pt x="3008" y="2585"/>
                    <a:pt x="3108" y="1307"/>
                  </a:cubicBezTo>
                  <a:cubicBezTo>
                    <a:pt x="3133" y="1207"/>
                    <a:pt x="3133" y="856"/>
                    <a:pt x="2933" y="655"/>
                  </a:cubicBezTo>
                  <a:cubicBezTo>
                    <a:pt x="2858" y="580"/>
                    <a:pt x="2732" y="530"/>
                    <a:pt x="2632" y="530"/>
                  </a:cubicBezTo>
                  <a:cubicBezTo>
                    <a:pt x="2507" y="530"/>
                    <a:pt x="2407" y="630"/>
                    <a:pt x="2432" y="755"/>
                  </a:cubicBezTo>
                  <a:cubicBezTo>
                    <a:pt x="2432" y="856"/>
                    <a:pt x="2507" y="956"/>
                    <a:pt x="2632" y="956"/>
                  </a:cubicBezTo>
                  <a:cubicBezTo>
                    <a:pt x="2657" y="956"/>
                    <a:pt x="2707" y="1106"/>
                    <a:pt x="2707" y="1257"/>
                  </a:cubicBezTo>
                  <a:cubicBezTo>
                    <a:pt x="2607" y="2510"/>
                    <a:pt x="2482" y="3913"/>
                    <a:pt x="1830" y="5041"/>
                  </a:cubicBezTo>
                  <a:cubicBezTo>
                    <a:pt x="1730" y="5192"/>
                    <a:pt x="1630" y="5292"/>
                    <a:pt x="1554" y="5292"/>
                  </a:cubicBezTo>
                  <a:cubicBezTo>
                    <a:pt x="1479" y="5292"/>
                    <a:pt x="1354" y="5167"/>
                    <a:pt x="1254" y="4966"/>
                  </a:cubicBezTo>
                  <a:cubicBezTo>
                    <a:pt x="577" y="3487"/>
                    <a:pt x="502" y="1733"/>
                    <a:pt x="427" y="204"/>
                  </a:cubicBezTo>
                  <a:cubicBezTo>
                    <a:pt x="427" y="113"/>
                    <a:pt x="343" y="0"/>
                    <a:pt x="233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5815878" y="3933651"/>
              <a:ext cx="146374" cy="544868"/>
            </a:xfrm>
            <a:custGeom>
              <a:avLst/>
              <a:gdLst/>
              <a:ahLst/>
              <a:cxnLst/>
              <a:rect l="l" t="t" r="r" b="b"/>
              <a:pathLst>
                <a:path w="5314" h="19781" extrusionOk="0">
                  <a:moveTo>
                    <a:pt x="4748" y="1"/>
                  </a:moveTo>
                  <a:cubicBezTo>
                    <a:pt x="4668" y="1"/>
                    <a:pt x="4608" y="66"/>
                    <a:pt x="4587" y="131"/>
                  </a:cubicBezTo>
                  <a:cubicBezTo>
                    <a:pt x="4386" y="657"/>
                    <a:pt x="4336" y="1184"/>
                    <a:pt x="4286" y="1710"/>
                  </a:cubicBezTo>
                  <a:cubicBezTo>
                    <a:pt x="4261" y="1986"/>
                    <a:pt x="4236" y="2261"/>
                    <a:pt x="4186" y="2512"/>
                  </a:cubicBezTo>
                  <a:cubicBezTo>
                    <a:pt x="4110" y="3038"/>
                    <a:pt x="3835" y="3966"/>
                    <a:pt x="3108" y="4292"/>
                  </a:cubicBezTo>
                  <a:cubicBezTo>
                    <a:pt x="2983" y="4349"/>
                    <a:pt x="2839" y="4377"/>
                    <a:pt x="2693" y="4377"/>
                  </a:cubicBezTo>
                  <a:cubicBezTo>
                    <a:pt x="2458" y="4377"/>
                    <a:pt x="2215" y="4305"/>
                    <a:pt x="2030" y="4166"/>
                  </a:cubicBezTo>
                  <a:cubicBezTo>
                    <a:pt x="1880" y="4066"/>
                    <a:pt x="1679" y="3865"/>
                    <a:pt x="1704" y="3540"/>
                  </a:cubicBezTo>
                  <a:cubicBezTo>
                    <a:pt x="1729" y="3439"/>
                    <a:pt x="1629" y="3339"/>
                    <a:pt x="1529" y="3314"/>
                  </a:cubicBezTo>
                  <a:cubicBezTo>
                    <a:pt x="1516" y="3311"/>
                    <a:pt x="1503" y="3310"/>
                    <a:pt x="1490" y="3310"/>
                  </a:cubicBezTo>
                  <a:cubicBezTo>
                    <a:pt x="1384" y="3310"/>
                    <a:pt x="1303" y="3400"/>
                    <a:pt x="1303" y="3489"/>
                  </a:cubicBezTo>
                  <a:cubicBezTo>
                    <a:pt x="1253" y="3891"/>
                    <a:pt x="1429" y="4266"/>
                    <a:pt x="1780" y="4517"/>
                  </a:cubicBezTo>
                  <a:cubicBezTo>
                    <a:pt x="2061" y="4705"/>
                    <a:pt x="2401" y="4804"/>
                    <a:pt x="2726" y="4804"/>
                  </a:cubicBezTo>
                  <a:cubicBezTo>
                    <a:pt x="2922" y="4804"/>
                    <a:pt x="3114" y="4768"/>
                    <a:pt x="3283" y="4693"/>
                  </a:cubicBezTo>
                  <a:cubicBezTo>
                    <a:pt x="4186" y="4266"/>
                    <a:pt x="4511" y="3189"/>
                    <a:pt x="4612" y="2587"/>
                  </a:cubicBezTo>
                  <a:cubicBezTo>
                    <a:pt x="4637" y="2312"/>
                    <a:pt x="4662" y="2036"/>
                    <a:pt x="4687" y="1760"/>
                  </a:cubicBezTo>
                  <a:lnTo>
                    <a:pt x="4687" y="1760"/>
                  </a:lnTo>
                  <a:cubicBezTo>
                    <a:pt x="4812" y="3941"/>
                    <a:pt x="4612" y="6121"/>
                    <a:pt x="4361" y="8327"/>
                  </a:cubicBezTo>
                  <a:cubicBezTo>
                    <a:pt x="4136" y="10407"/>
                    <a:pt x="3885" y="12437"/>
                    <a:pt x="3258" y="14342"/>
                  </a:cubicBezTo>
                  <a:cubicBezTo>
                    <a:pt x="2582" y="16497"/>
                    <a:pt x="1479" y="18226"/>
                    <a:pt x="100" y="19404"/>
                  </a:cubicBezTo>
                  <a:cubicBezTo>
                    <a:pt x="25" y="19480"/>
                    <a:pt x="0" y="19630"/>
                    <a:pt x="75" y="19705"/>
                  </a:cubicBezTo>
                  <a:cubicBezTo>
                    <a:pt x="125" y="19755"/>
                    <a:pt x="176" y="19780"/>
                    <a:pt x="251" y="19780"/>
                  </a:cubicBezTo>
                  <a:cubicBezTo>
                    <a:pt x="276" y="19780"/>
                    <a:pt x="326" y="19755"/>
                    <a:pt x="376" y="19730"/>
                  </a:cubicBezTo>
                  <a:cubicBezTo>
                    <a:pt x="1805" y="18502"/>
                    <a:pt x="2958" y="16698"/>
                    <a:pt x="3659" y="14467"/>
                  </a:cubicBezTo>
                  <a:cubicBezTo>
                    <a:pt x="4286" y="12537"/>
                    <a:pt x="4537" y="10482"/>
                    <a:pt x="4787" y="8377"/>
                  </a:cubicBezTo>
                  <a:cubicBezTo>
                    <a:pt x="5088" y="5595"/>
                    <a:pt x="5313" y="2888"/>
                    <a:pt x="4988" y="181"/>
                  </a:cubicBezTo>
                  <a:cubicBezTo>
                    <a:pt x="4963" y="81"/>
                    <a:pt x="4887" y="6"/>
                    <a:pt x="4787" y="6"/>
                  </a:cubicBezTo>
                  <a:cubicBezTo>
                    <a:pt x="4774" y="2"/>
                    <a:pt x="4761" y="1"/>
                    <a:pt x="474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5802050" y="4178879"/>
              <a:ext cx="84949" cy="245095"/>
            </a:xfrm>
            <a:custGeom>
              <a:avLst/>
              <a:gdLst/>
              <a:ahLst/>
              <a:cxnLst/>
              <a:rect l="l" t="t" r="r" b="b"/>
              <a:pathLst>
                <a:path w="3084" h="8898" extrusionOk="0">
                  <a:moveTo>
                    <a:pt x="2708" y="0"/>
                  </a:moveTo>
                  <a:cubicBezTo>
                    <a:pt x="2607" y="25"/>
                    <a:pt x="2507" y="125"/>
                    <a:pt x="2532" y="226"/>
                  </a:cubicBezTo>
                  <a:cubicBezTo>
                    <a:pt x="2658" y="1353"/>
                    <a:pt x="2307" y="2481"/>
                    <a:pt x="1956" y="3559"/>
                  </a:cubicBezTo>
                  <a:cubicBezTo>
                    <a:pt x="1379" y="5263"/>
                    <a:pt x="703" y="6968"/>
                    <a:pt x="51" y="8647"/>
                  </a:cubicBezTo>
                  <a:cubicBezTo>
                    <a:pt x="1" y="8747"/>
                    <a:pt x="51" y="8847"/>
                    <a:pt x="176" y="8897"/>
                  </a:cubicBezTo>
                  <a:lnTo>
                    <a:pt x="226" y="8897"/>
                  </a:lnTo>
                  <a:cubicBezTo>
                    <a:pt x="327" y="8897"/>
                    <a:pt x="402" y="8847"/>
                    <a:pt x="452" y="8772"/>
                  </a:cubicBezTo>
                  <a:cubicBezTo>
                    <a:pt x="1104" y="7118"/>
                    <a:pt x="1780" y="5389"/>
                    <a:pt x="2357" y="3684"/>
                  </a:cubicBezTo>
                  <a:cubicBezTo>
                    <a:pt x="2733" y="2582"/>
                    <a:pt x="3084" y="1404"/>
                    <a:pt x="2933" y="201"/>
                  </a:cubicBezTo>
                  <a:cubicBezTo>
                    <a:pt x="2933" y="75"/>
                    <a:pt x="2833" y="0"/>
                    <a:pt x="2708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5926331" y="3890296"/>
              <a:ext cx="130508" cy="556464"/>
            </a:xfrm>
            <a:custGeom>
              <a:avLst/>
              <a:gdLst/>
              <a:ahLst/>
              <a:cxnLst/>
              <a:rect l="l" t="t" r="r" b="b"/>
              <a:pathLst>
                <a:path w="4738" h="20202" extrusionOk="0">
                  <a:moveTo>
                    <a:pt x="4186" y="1"/>
                  </a:moveTo>
                  <a:cubicBezTo>
                    <a:pt x="4060" y="1"/>
                    <a:pt x="3985" y="101"/>
                    <a:pt x="3985" y="226"/>
                  </a:cubicBezTo>
                  <a:cubicBezTo>
                    <a:pt x="4336" y="5690"/>
                    <a:pt x="3684" y="11104"/>
                    <a:pt x="2080" y="16342"/>
                  </a:cubicBezTo>
                  <a:cubicBezTo>
                    <a:pt x="1704" y="17595"/>
                    <a:pt x="1203" y="18998"/>
                    <a:pt x="100" y="19825"/>
                  </a:cubicBezTo>
                  <a:cubicBezTo>
                    <a:pt x="25" y="19901"/>
                    <a:pt x="0" y="20026"/>
                    <a:pt x="75" y="20126"/>
                  </a:cubicBezTo>
                  <a:cubicBezTo>
                    <a:pt x="100" y="20176"/>
                    <a:pt x="176" y="20201"/>
                    <a:pt x="226" y="20201"/>
                  </a:cubicBezTo>
                  <a:cubicBezTo>
                    <a:pt x="276" y="20201"/>
                    <a:pt x="326" y="20201"/>
                    <a:pt x="351" y="20176"/>
                  </a:cubicBezTo>
                  <a:cubicBezTo>
                    <a:pt x="1504" y="19299"/>
                    <a:pt x="2055" y="17871"/>
                    <a:pt x="2481" y="16467"/>
                  </a:cubicBezTo>
                  <a:cubicBezTo>
                    <a:pt x="4110" y="11179"/>
                    <a:pt x="4737" y="5715"/>
                    <a:pt x="4411" y="201"/>
                  </a:cubicBezTo>
                  <a:cubicBezTo>
                    <a:pt x="4386" y="76"/>
                    <a:pt x="4311" y="1"/>
                    <a:pt x="4186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6128590" y="3892940"/>
              <a:ext cx="412872" cy="538642"/>
            </a:xfrm>
            <a:custGeom>
              <a:avLst/>
              <a:gdLst/>
              <a:ahLst/>
              <a:cxnLst/>
              <a:rect l="l" t="t" r="r" b="b"/>
              <a:pathLst>
                <a:path w="14989" h="19555" extrusionOk="0">
                  <a:moveTo>
                    <a:pt x="241" y="0"/>
                  </a:moveTo>
                  <a:cubicBezTo>
                    <a:pt x="227" y="0"/>
                    <a:pt x="214" y="2"/>
                    <a:pt x="201" y="5"/>
                  </a:cubicBezTo>
                  <a:cubicBezTo>
                    <a:pt x="76" y="30"/>
                    <a:pt x="1" y="130"/>
                    <a:pt x="26" y="256"/>
                  </a:cubicBezTo>
                  <a:cubicBezTo>
                    <a:pt x="652" y="3589"/>
                    <a:pt x="1655" y="6847"/>
                    <a:pt x="3008" y="9980"/>
                  </a:cubicBezTo>
                  <a:cubicBezTo>
                    <a:pt x="3660" y="11509"/>
                    <a:pt x="4537" y="13238"/>
                    <a:pt x="5840" y="14617"/>
                  </a:cubicBezTo>
                  <a:cubicBezTo>
                    <a:pt x="6993" y="15795"/>
                    <a:pt x="8447" y="16647"/>
                    <a:pt x="9700" y="17298"/>
                  </a:cubicBezTo>
                  <a:cubicBezTo>
                    <a:pt x="11304" y="18151"/>
                    <a:pt x="12983" y="18902"/>
                    <a:pt x="14687" y="19529"/>
                  </a:cubicBezTo>
                  <a:cubicBezTo>
                    <a:pt x="14712" y="19554"/>
                    <a:pt x="14738" y="19554"/>
                    <a:pt x="14763" y="19554"/>
                  </a:cubicBezTo>
                  <a:cubicBezTo>
                    <a:pt x="14838" y="19554"/>
                    <a:pt x="14913" y="19504"/>
                    <a:pt x="14963" y="19404"/>
                  </a:cubicBezTo>
                  <a:cubicBezTo>
                    <a:pt x="14988" y="19303"/>
                    <a:pt x="14938" y="19178"/>
                    <a:pt x="14838" y="19153"/>
                  </a:cubicBezTo>
                  <a:cubicBezTo>
                    <a:pt x="13133" y="18526"/>
                    <a:pt x="11479" y="17775"/>
                    <a:pt x="9900" y="16948"/>
                  </a:cubicBezTo>
                  <a:cubicBezTo>
                    <a:pt x="8672" y="16296"/>
                    <a:pt x="7269" y="15469"/>
                    <a:pt x="6141" y="14316"/>
                  </a:cubicBezTo>
                  <a:cubicBezTo>
                    <a:pt x="4863" y="12988"/>
                    <a:pt x="4036" y="11308"/>
                    <a:pt x="3384" y="9805"/>
                  </a:cubicBezTo>
                  <a:cubicBezTo>
                    <a:pt x="2056" y="6722"/>
                    <a:pt x="1053" y="3489"/>
                    <a:pt x="427" y="181"/>
                  </a:cubicBezTo>
                  <a:cubicBezTo>
                    <a:pt x="427" y="71"/>
                    <a:pt x="332" y="0"/>
                    <a:pt x="24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6290138" y="4026311"/>
              <a:ext cx="153288" cy="274100"/>
            </a:xfrm>
            <a:custGeom>
              <a:avLst/>
              <a:gdLst/>
              <a:ahLst/>
              <a:cxnLst/>
              <a:rect l="l" t="t" r="r" b="b"/>
              <a:pathLst>
                <a:path w="5565" h="9951" extrusionOk="0">
                  <a:moveTo>
                    <a:pt x="1604" y="0"/>
                  </a:moveTo>
                  <a:cubicBezTo>
                    <a:pt x="1128" y="0"/>
                    <a:pt x="652" y="301"/>
                    <a:pt x="376" y="777"/>
                  </a:cubicBezTo>
                  <a:cubicBezTo>
                    <a:pt x="126" y="1228"/>
                    <a:pt x="75" y="1755"/>
                    <a:pt x="50" y="2105"/>
                  </a:cubicBezTo>
                  <a:cubicBezTo>
                    <a:pt x="0" y="3709"/>
                    <a:pt x="527" y="5364"/>
                    <a:pt x="1504" y="6767"/>
                  </a:cubicBezTo>
                  <a:cubicBezTo>
                    <a:pt x="2406" y="8045"/>
                    <a:pt x="3685" y="9123"/>
                    <a:pt x="5238" y="9925"/>
                  </a:cubicBezTo>
                  <a:cubicBezTo>
                    <a:pt x="5263" y="9950"/>
                    <a:pt x="5289" y="9950"/>
                    <a:pt x="5314" y="9950"/>
                  </a:cubicBezTo>
                  <a:cubicBezTo>
                    <a:pt x="5389" y="9950"/>
                    <a:pt x="5464" y="9925"/>
                    <a:pt x="5514" y="9850"/>
                  </a:cubicBezTo>
                  <a:cubicBezTo>
                    <a:pt x="5564" y="9750"/>
                    <a:pt x="5514" y="9624"/>
                    <a:pt x="5414" y="9574"/>
                  </a:cubicBezTo>
                  <a:cubicBezTo>
                    <a:pt x="3935" y="8797"/>
                    <a:pt x="2707" y="7745"/>
                    <a:pt x="1855" y="6542"/>
                  </a:cubicBezTo>
                  <a:cubicBezTo>
                    <a:pt x="903" y="5188"/>
                    <a:pt x="426" y="3634"/>
                    <a:pt x="476" y="2131"/>
                  </a:cubicBezTo>
                  <a:cubicBezTo>
                    <a:pt x="502" y="1805"/>
                    <a:pt x="527" y="1354"/>
                    <a:pt x="752" y="978"/>
                  </a:cubicBezTo>
                  <a:cubicBezTo>
                    <a:pt x="953" y="627"/>
                    <a:pt x="1278" y="401"/>
                    <a:pt x="1604" y="401"/>
                  </a:cubicBezTo>
                  <a:cubicBezTo>
                    <a:pt x="2106" y="401"/>
                    <a:pt x="2507" y="902"/>
                    <a:pt x="2707" y="1203"/>
                  </a:cubicBezTo>
                  <a:cubicBezTo>
                    <a:pt x="3409" y="2306"/>
                    <a:pt x="3659" y="3659"/>
                    <a:pt x="3384" y="4938"/>
                  </a:cubicBezTo>
                  <a:cubicBezTo>
                    <a:pt x="3359" y="5113"/>
                    <a:pt x="3284" y="5339"/>
                    <a:pt x="3133" y="5439"/>
                  </a:cubicBezTo>
                  <a:cubicBezTo>
                    <a:pt x="3089" y="5468"/>
                    <a:pt x="3036" y="5480"/>
                    <a:pt x="2985" y="5480"/>
                  </a:cubicBezTo>
                  <a:cubicBezTo>
                    <a:pt x="2949" y="5480"/>
                    <a:pt x="2914" y="5474"/>
                    <a:pt x="2882" y="5464"/>
                  </a:cubicBezTo>
                  <a:cubicBezTo>
                    <a:pt x="2682" y="5389"/>
                    <a:pt x="2431" y="5163"/>
                    <a:pt x="2281" y="4862"/>
                  </a:cubicBezTo>
                  <a:cubicBezTo>
                    <a:pt x="1930" y="4186"/>
                    <a:pt x="1705" y="3409"/>
                    <a:pt x="1654" y="2632"/>
                  </a:cubicBezTo>
                  <a:cubicBezTo>
                    <a:pt x="1654" y="2607"/>
                    <a:pt x="1679" y="2582"/>
                    <a:pt x="1679" y="2532"/>
                  </a:cubicBezTo>
                  <a:cubicBezTo>
                    <a:pt x="1700" y="2538"/>
                    <a:pt x="1720" y="2541"/>
                    <a:pt x="1739" y="2541"/>
                  </a:cubicBezTo>
                  <a:cubicBezTo>
                    <a:pt x="1793" y="2541"/>
                    <a:pt x="1843" y="2518"/>
                    <a:pt x="1880" y="2481"/>
                  </a:cubicBezTo>
                  <a:cubicBezTo>
                    <a:pt x="1955" y="2381"/>
                    <a:pt x="1955" y="2256"/>
                    <a:pt x="1855" y="2181"/>
                  </a:cubicBezTo>
                  <a:cubicBezTo>
                    <a:pt x="1790" y="2132"/>
                    <a:pt x="1715" y="2104"/>
                    <a:pt x="1636" y="2104"/>
                  </a:cubicBezTo>
                  <a:cubicBezTo>
                    <a:pt x="1593" y="2104"/>
                    <a:pt x="1548" y="2113"/>
                    <a:pt x="1504" y="2131"/>
                  </a:cubicBezTo>
                  <a:cubicBezTo>
                    <a:pt x="1329" y="2231"/>
                    <a:pt x="1228" y="2481"/>
                    <a:pt x="1253" y="2682"/>
                  </a:cubicBezTo>
                  <a:cubicBezTo>
                    <a:pt x="1304" y="3484"/>
                    <a:pt x="1529" y="4311"/>
                    <a:pt x="1905" y="5063"/>
                  </a:cubicBezTo>
                  <a:cubicBezTo>
                    <a:pt x="2080" y="5364"/>
                    <a:pt x="2381" y="5740"/>
                    <a:pt x="2757" y="5865"/>
                  </a:cubicBezTo>
                  <a:cubicBezTo>
                    <a:pt x="2828" y="5883"/>
                    <a:pt x="2899" y="5891"/>
                    <a:pt x="2969" y="5891"/>
                  </a:cubicBezTo>
                  <a:cubicBezTo>
                    <a:pt x="3097" y="5891"/>
                    <a:pt x="3220" y="5863"/>
                    <a:pt x="3334" y="5815"/>
                  </a:cubicBezTo>
                  <a:cubicBezTo>
                    <a:pt x="3634" y="5639"/>
                    <a:pt x="3735" y="5263"/>
                    <a:pt x="3785" y="5013"/>
                  </a:cubicBezTo>
                  <a:cubicBezTo>
                    <a:pt x="4086" y="3634"/>
                    <a:pt x="3810" y="2181"/>
                    <a:pt x="3058" y="978"/>
                  </a:cubicBezTo>
                  <a:cubicBezTo>
                    <a:pt x="2757" y="527"/>
                    <a:pt x="2281" y="0"/>
                    <a:pt x="1604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6234911" y="3941997"/>
              <a:ext cx="189179" cy="234821"/>
            </a:xfrm>
            <a:custGeom>
              <a:avLst/>
              <a:gdLst/>
              <a:ahLst/>
              <a:cxnLst/>
              <a:rect l="l" t="t" r="r" b="b"/>
              <a:pathLst>
                <a:path w="6868" h="8525" extrusionOk="0">
                  <a:moveTo>
                    <a:pt x="3452" y="0"/>
                  </a:moveTo>
                  <a:cubicBezTo>
                    <a:pt x="3050" y="0"/>
                    <a:pt x="2595" y="129"/>
                    <a:pt x="2181" y="405"/>
                  </a:cubicBezTo>
                  <a:cubicBezTo>
                    <a:pt x="1053" y="1106"/>
                    <a:pt x="301" y="2510"/>
                    <a:pt x="151" y="4139"/>
                  </a:cubicBezTo>
                  <a:cubicBezTo>
                    <a:pt x="0" y="5567"/>
                    <a:pt x="301" y="6996"/>
                    <a:pt x="602" y="8349"/>
                  </a:cubicBezTo>
                  <a:cubicBezTo>
                    <a:pt x="627" y="8450"/>
                    <a:pt x="727" y="8525"/>
                    <a:pt x="802" y="8525"/>
                  </a:cubicBezTo>
                  <a:lnTo>
                    <a:pt x="852" y="8525"/>
                  </a:lnTo>
                  <a:cubicBezTo>
                    <a:pt x="978" y="8500"/>
                    <a:pt x="1028" y="8374"/>
                    <a:pt x="1028" y="8274"/>
                  </a:cubicBezTo>
                  <a:cubicBezTo>
                    <a:pt x="727" y="6921"/>
                    <a:pt x="426" y="5542"/>
                    <a:pt x="552" y="4164"/>
                  </a:cubicBezTo>
                  <a:cubicBezTo>
                    <a:pt x="702" y="2685"/>
                    <a:pt x="1379" y="1407"/>
                    <a:pt x="2406" y="755"/>
                  </a:cubicBezTo>
                  <a:cubicBezTo>
                    <a:pt x="2630" y="599"/>
                    <a:pt x="2994" y="422"/>
                    <a:pt x="3374" y="422"/>
                  </a:cubicBezTo>
                  <a:cubicBezTo>
                    <a:pt x="3419" y="422"/>
                    <a:pt x="3464" y="424"/>
                    <a:pt x="3509" y="430"/>
                  </a:cubicBezTo>
                  <a:cubicBezTo>
                    <a:pt x="4035" y="480"/>
                    <a:pt x="4486" y="881"/>
                    <a:pt x="4988" y="1633"/>
                  </a:cubicBezTo>
                  <a:cubicBezTo>
                    <a:pt x="5664" y="2685"/>
                    <a:pt x="6141" y="3838"/>
                    <a:pt x="6441" y="5066"/>
                  </a:cubicBezTo>
                  <a:cubicBezTo>
                    <a:pt x="6462" y="5171"/>
                    <a:pt x="6535" y="5223"/>
                    <a:pt x="6632" y="5223"/>
                  </a:cubicBezTo>
                  <a:cubicBezTo>
                    <a:pt x="6651" y="5223"/>
                    <a:pt x="6671" y="5221"/>
                    <a:pt x="6692" y="5217"/>
                  </a:cubicBezTo>
                  <a:cubicBezTo>
                    <a:pt x="6792" y="5192"/>
                    <a:pt x="6867" y="5091"/>
                    <a:pt x="6842" y="4966"/>
                  </a:cubicBezTo>
                  <a:cubicBezTo>
                    <a:pt x="6542" y="3713"/>
                    <a:pt x="6040" y="2510"/>
                    <a:pt x="5339" y="1407"/>
                  </a:cubicBezTo>
                  <a:cubicBezTo>
                    <a:pt x="4988" y="856"/>
                    <a:pt x="4411" y="104"/>
                    <a:pt x="3559" y="4"/>
                  </a:cubicBezTo>
                  <a:cubicBezTo>
                    <a:pt x="3524" y="1"/>
                    <a:pt x="3488" y="0"/>
                    <a:pt x="34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6321896" y="3835235"/>
              <a:ext cx="109794" cy="130343"/>
            </a:xfrm>
            <a:custGeom>
              <a:avLst/>
              <a:gdLst/>
              <a:ahLst/>
              <a:cxnLst/>
              <a:rect l="l" t="t" r="r" b="b"/>
              <a:pathLst>
                <a:path w="3986" h="4732" extrusionOk="0">
                  <a:moveTo>
                    <a:pt x="245" y="0"/>
                  </a:moveTo>
                  <a:cubicBezTo>
                    <a:pt x="216" y="0"/>
                    <a:pt x="184" y="6"/>
                    <a:pt x="151" y="20"/>
                  </a:cubicBezTo>
                  <a:cubicBezTo>
                    <a:pt x="50" y="70"/>
                    <a:pt x="0" y="195"/>
                    <a:pt x="50" y="296"/>
                  </a:cubicBezTo>
                  <a:cubicBezTo>
                    <a:pt x="426" y="1173"/>
                    <a:pt x="827" y="2075"/>
                    <a:pt x="1404" y="2852"/>
                  </a:cubicBezTo>
                  <a:cubicBezTo>
                    <a:pt x="2055" y="3779"/>
                    <a:pt x="2832" y="4406"/>
                    <a:pt x="3684" y="4707"/>
                  </a:cubicBezTo>
                  <a:cubicBezTo>
                    <a:pt x="3709" y="4732"/>
                    <a:pt x="3735" y="4732"/>
                    <a:pt x="3760" y="4732"/>
                  </a:cubicBezTo>
                  <a:cubicBezTo>
                    <a:pt x="3835" y="4732"/>
                    <a:pt x="3935" y="4682"/>
                    <a:pt x="3960" y="4581"/>
                  </a:cubicBezTo>
                  <a:cubicBezTo>
                    <a:pt x="3985" y="4481"/>
                    <a:pt x="3935" y="4356"/>
                    <a:pt x="3835" y="4306"/>
                  </a:cubicBezTo>
                  <a:cubicBezTo>
                    <a:pt x="2857" y="3980"/>
                    <a:pt x="2156" y="3203"/>
                    <a:pt x="1729" y="2626"/>
                  </a:cubicBezTo>
                  <a:cubicBezTo>
                    <a:pt x="1203" y="1849"/>
                    <a:pt x="802" y="972"/>
                    <a:pt x="426" y="120"/>
                  </a:cubicBezTo>
                  <a:cubicBezTo>
                    <a:pt x="390" y="47"/>
                    <a:pt x="326" y="0"/>
                    <a:pt x="245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6189353" y="3840744"/>
              <a:ext cx="87703" cy="168327"/>
            </a:xfrm>
            <a:custGeom>
              <a:avLst/>
              <a:gdLst/>
              <a:ahLst/>
              <a:cxnLst/>
              <a:rect l="l" t="t" r="r" b="b"/>
              <a:pathLst>
                <a:path w="3184" h="6111" extrusionOk="0">
                  <a:moveTo>
                    <a:pt x="2938" y="1"/>
                  </a:moveTo>
                  <a:cubicBezTo>
                    <a:pt x="2857" y="1"/>
                    <a:pt x="2794" y="47"/>
                    <a:pt x="2757" y="121"/>
                  </a:cubicBezTo>
                  <a:cubicBezTo>
                    <a:pt x="2481" y="722"/>
                    <a:pt x="2055" y="1273"/>
                    <a:pt x="1629" y="1825"/>
                  </a:cubicBezTo>
                  <a:cubicBezTo>
                    <a:pt x="1178" y="2376"/>
                    <a:pt x="727" y="2978"/>
                    <a:pt x="426" y="3629"/>
                  </a:cubicBezTo>
                  <a:cubicBezTo>
                    <a:pt x="100" y="4381"/>
                    <a:pt x="0" y="5208"/>
                    <a:pt x="150" y="5935"/>
                  </a:cubicBezTo>
                  <a:cubicBezTo>
                    <a:pt x="176" y="6035"/>
                    <a:pt x="251" y="6111"/>
                    <a:pt x="351" y="6111"/>
                  </a:cubicBezTo>
                  <a:cubicBezTo>
                    <a:pt x="351" y="6111"/>
                    <a:pt x="376" y="6111"/>
                    <a:pt x="401" y="6086"/>
                  </a:cubicBezTo>
                  <a:cubicBezTo>
                    <a:pt x="501" y="6060"/>
                    <a:pt x="577" y="5960"/>
                    <a:pt x="551" y="5860"/>
                  </a:cubicBezTo>
                  <a:cubicBezTo>
                    <a:pt x="426" y="5208"/>
                    <a:pt x="526" y="4482"/>
                    <a:pt x="802" y="3805"/>
                  </a:cubicBezTo>
                  <a:cubicBezTo>
                    <a:pt x="1078" y="3178"/>
                    <a:pt x="1504" y="2652"/>
                    <a:pt x="1955" y="2076"/>
                  </a:cubicBezTo>
                  <a:cubicBezTo>
                    <a:pt x="2381" y="1524"/>
                    <a:pt x="2832" y="948"/>
                    <a:pt x="3133" y="296"/>
                  </a:cubicBezTo>
                  <a:cubicBezTo>
                    <a:pt x="3183" y="171"/>
                    <a:pt x="3133" y="45"/>
                    <a:pt x="3033" y="20"/>
                  </a:cubicBezTo>
                  <a:cubicBezTo>
                    <a:pt x="2999" y="7"/>
                    <a:pt x="2967" y="1"/>
                    <a:pt x="293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466863" y="3834216"/>
              <a:ext cx="158797" cy="437883"/>
            </a:xfrm>
            <a:custGeom>
              <a:avLst/>
              <a:gdLst/>
              <a:ahLst/>
              <a:cxnLst/>
              <a:rect l="l" t="t" r="r" b="b"/>
              <a:pathLst>
                <a:path w="5765" h="15897" extrusionOk="0">
                  <a:moveTo>
                    <a:pt x="252" y="0"/>
                  </a:moveTo>
                  <a:cubicBezTo>
                    <a:pt x="235" y="0"/>
                    <a:pt x="218" y="3"/>
                    <a:pt x="201" y="7"/>
                  </a:cubicBezTo>
                  <a:cubicBezTo>
                    <a:pt x="76" y="32"/>
                    <a:pt x="0" y="132"/>
                    <a:pt x="25" y="232"/>
                  </a:cubicBezTo>
                  <a:cubicBezTo>
                    <a:pt x="326" y="1661"/>
                    <a:pt x="477" y="3140"/>
                    <a:pt x="602" y="4568"/>
                  </a:cubicBezTo>
                  <a:cubicBezTo>
                    <a:pt x="802" y="6799"/>
                    <a:pt x="1003" y="9105"/>
                    <a:pt x="1880" y="11235"/>
                  </a:cubicBezTo>
                  <a:cubicBezTo>
                    <a:pt x="2632" y="13039"/>
                    <a:pt x="3835" y="14643"/>
                    <a:pt x="5389" y="15871"/>
                  </a:cubicBezTo>
                  <a:cubicBezTo>
                    <a:pt x="5439" y="15897"/>
                    <a:pt x="5489" y="15897"/>
                    <a:pt x="5514" y="15897"/>
                  </a:cubicBezTo>
                  <a:cubicBezTo>
                    <a:pt x="5589" y="15897"/>
                    <a:pt x="5639" y="15871"/>
                    <a:pt x="5690" y="15821"/>
                  </a:cubicBezTo>
                  <a:cubicBezTo>
                    <a:pt x="5765" y="15746"/>
                    <a:pt x="5740" y="15596"/>
                    <a:pt x="5665" y="15546"/>
                  </a:cubicBezTo>
                  <a:cubicBezTo>
                    <a:pt x="4161" y="14368"/>
                    <a:pt x="2983" y="12814"/>
                    <a:pt x="2256" y="11059"/>
                  </a:cubicBezTo>
                  <a:cubicBezTo>
                    <a:pt x="1429" y="9004"/>
                    <a:pt x="1203" y="6724"/>
                    <a:pt x="1003" y="4518"/>
                  </a:cubicBezTo>
                  <a:cubicBezTo>
                    <a:pt x="878" y="3089"/>
                    <a:pt x="752" y="1586"/>
                    <a:pt x="451" y="157"/>
                  </a:cubicBezTo>
                  <a:cubicBezTo>
                    <a:pt x="431" y="53"/>
                    <a:pt x="340" y="0"/>
                    <a:pt x="2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6527598" y="3852918"/>
              <a:ext cx="234766" cy="425405"/>
            </a:xfrm>
            <a:custGeom>
              <a:avLst/>
              <a:gdLst/>
              <a:ahLst/>
              <a:cxnLst/>
              <a:rect l="l" t="t" r="r" b="b"/>
              <a:pathLst>
                <a:path w="8523" h="15444" extrusionOk="0">
                  <a:moveTo>
                    <a:pt x="215" y="1"/>
                  </a:moveTo>
                  <a:cubicBezTo>
                    <a:pt x="202" y="1"/>
                    <a:pt x="190" y="2"/>
                    <a:pt x="176" y="4"/>
                  </a:cubicBezTo>
                  <a:cubicBezTo>
                    <a:pt x="76" y="29"/>
                    <a:pt x="1" y="130"/>
                    <a:pt x="1" y="255"/>
                  </a:cubicBezTo>
                  <a:cubicBezTo>
                    <a:pt x="878" y="5393"/>
                    <a:pt x="2156" y="10631"/>
                    <a:pt x="5690" y="14315"/>
                  </a:cubicBezTo>
                  <a:cubicBezTo>
                    <a:pt x="6141" y="14791"/>
                    <a:pt x="6843" y="15443"/>
                    <a:pt x="7695" y="15443"/>
                  </a:cubicBezTo>
                  <a:lnTo>
                    <a:pt x="7820" y="15443"/>
                  </a:lnTo>
                  <a:cubicBezTo>
                    <a:pt x="8071" y="15418"/>
                    <a:pt x="8247" y="15343"/>
                    <a:pt x="8372" y="15192"/>
                  </a:cubicBezTo>
                  <a:cubicBezTo>
                    <a:pt x="8522" y="14967"/>
                    <a:pt x="8497" y="14716"/>
                    <a:pt x="8447" y="14491"/>
                  </a:cubicBezTo>
                  <a:cubicBezTo>
                    <a:pt x="8347" y="14040"/>
                    <a:pt x="8171" y="13463"/>
                    <a:pt x="7720" y="13137"/>
                  </a:cubicBezTo>
                  <a:cubicBezTo>
                    <a:pt x="7536" y="13004"/>
                    <a:pt x="7308" y="12937"/>
                    <a:pt x="7080" y="12937"/>
                  </a:cubicBezTo>
                  <a:cubicBezTo>
                    <a:pt x="6966" y="12937"/>
                    <a:pt x="6851" y="12954"/>
                    <a:pt x="6743" y="12987"/>
                  </a:cubicBezTo>
                  <a:cubicBezTo>
                    <a:pt x="6467" y="13087"/>
                    <a:pt x="6292" y="13263"/>
                    <a:pt x="6216" y="13513"/>
                  </a:cubicBezTo>
                  <a:cubicBezTo>
                    <a:pt x="6166" y="13614"/>
                    <a:pt x="6242" y="13739"/>
                    <a:pt x="6342" y="13764"/>
                  </a:cubicBezTo>
                  <a:cubicBezTo>
                    <a:pt x="6369" y="13775"/>
                    <a:pt x="6396" y="13780"/>
                    <a:pt x="6420" y="13780"/>
                  </a:cubicBezTo>
                  <a:cubicBezTo>
                    <a:pt x="6509" y="13780"/>
                    <a:pt x="6578" y="13717"/>
                    <a:pt x="6617" y="13639"/>
                  </a:cubicBezTo>
                  <a:cubicBezTo>
                    <a:pt x="6643" y="13488"/>
                    <a:pt x="6768" y="13438"/>
                    <a:pt x="6868" y="13388"/>
                  </a:cubicBezTo>
                  <a:cubicBezTo>
                    <a:pt x="6932" y="13372"/>
                    <a:pt x="7000" y="13364"/>
                    <a:pt x="7069" y="13364"/>
                  </a:cubicBezTo>
                  <a:cubicBezTo>
                    <a:pt x="7217" y="13364"/>
                    <a:pt x="7367" y="13403"/>
                    <a:pt x="7470" y="13488"/>
                  </a:cubicBezTo>
                  <a:cubicBezTo>
                    <a:pt x="7795" y="13714"/>
                    <a:pt x="7946" y="14165"/>
                    <a:pt x="8046" y="14591"/>
                  </a:cubicBezTo>
                  <a:cubicBezTo>
                    <a:pt x="8071" y="14716"/>
                    <a:pt x="8096" y="14867"/>
                    <a:pt x="8021" y="14942"/>
                  </a:cubicBezTo>
                  <a:cubicBezTo>
                    <a:pt x="7996" y="14967"/>
                    <a:pt x="7896" y="15017"/>
                    <a:pt x="7770" y="15017"/>
                  </a:cubicBezTo>
                  <a:cubicBezTo>
                    <a:pt x="7743" y="15019"/>
                    <a:pt x="7715" y="15020"/>
                    <a:pt x="7688" y="15020"/>
                  </a:cubicBezTo>
                  <a:cubicBezTo>
                    <a:pt x="7018" y="15020"/>
                    <a:pt x="6400" y="14449"/>
                    <a:pt x="5991" y="14040"/>
                  </a:cubicBezTo>
                  <a:cubicBezTo>
                    <a:pt x="2557" y="10431"/>
                    <a:pt x="1279" y="5243"/>
                    <a:pt x="427" y="180"/>
                  </a:cubicBezTo>
                  <a:cubicBezTo>
                    <a:pt x="405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644965" y="4103435"/>
              <a:ext cx="153977" cy="186617"/>
            </a:xfrm>
            <a:custGeom>
              <a:avLst/>
              <a:gdLst/>
              <a:ahLst/>
              <a:cxnLst/>
              <a:rect l="l" t="t" r="r" b="b"/>
              <a:pathLst>
                <a:path w="5590" h="6775" extrusionOk="0">
                  <a:moveTo>
                    <a:pt x="241" y="1"/>
                  </a:moveTo>
                  <a:cubicBezTo>
                    <a:pt x="144" y="1"/>
                    <a:pt x="67" y="53"/>
                    <a:pt x="26" y="158"/>
                  </a:cubicBezTo>
                  <a:cubicBezTo>
                    <a:pt x="1" y="258"/>
                    <a:pt x="76" y="383"/>
                    <a:pt x="176" y="408"/>
                  </a:cubicBezTo>
                  <a:cubicBezTo>
                    <a:pt x="2858" y="1235"/>
                    <a:pt x="4913" y="3767"/>
                    <a:pt x="5163" y="6574"/>
                  </a:cubicBezTo>
                  <a:cubicBezTo>
                    <a:pt x="5163" y="6674"/>
                    <a:pt x="5264" y="6774"/>
                    <a:pt x="5364" y="6774"/>
                  </a:cubicBezTo>
                  <a:lnTo>
                    <a:pt x="5389" y="6774"/>
                  </a:lnTo>
                  <a:cubicBezTo>
                    <a:pt x="5489" y="6749"/>
                    <a:pt x="5590" y="6649"/>
                    <a:pt x="5564" y="6549"/>
                  </a:cubicBezTo>
                  <a:cubicBezTo>
                    <a:pt x="5314" y="3566"/>
                    <a:pt x="3133" y="884"/>
                    <a:pt x="301" y="7"/>
                  </a:cubicBezTo>
                  <a:cubicBezTo>
                    <a:pt x="280" y="3"/>
                    <a:pt x="260" y="1"/>
                    <a:pt x="24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6620809" y="4007663"/>
              <a:ext cx="222316" cy="300323"/>
            </a:xfrm>
            <a:custGeom>
              <a:avLst/>
              <a:gdLst/>
              <a:ahLst/>
              <a:cxnLst/>
              <a:rect l="l" t="t" r="r" b="b"/>
              <a:pathLst>
                <a:path w="8071" h="10903" extrusionOk="0">
                  <a:moveTo>
                    <a:pt x="201" y="0"/>
                  </a:moveTo>
                  <a:cubicBezTo>
                    <a:pt x="76" y="0"/>
                    <a:pt x="0" y="101"/>
                    <a:pt x="0" y="226"/>
                  </a:cubicBezTo>
                  <a:cubicBezTo>
                    <a:pt x="0" y="326"/>
                    <a:pt x="76" y="427"/>
                    <a:pt x="201" y="427"/>
                  </a:cubicBezTo>
                  <a:cubicBezTo>
                    <a:pt x="953" y="452"/>
                    <a:pt x="1629" y="978"/>
                    <a:pt x="2181" y="1504"/>
                  </a:cubicBezTo>
                  <a:cubicBezTo>
                    <a:pt x="4812" y="4036"/>
                    <a:pt x="6692" y="7219"/>
                    <a:pt x="7645" y="10752"/>
                  </a:cubicBezTo>
                  <a:cubicBezTo>
                    <a:pt x="7670" y="10828"/>
                    <a:pt x="7745" y="10903"/>
                    <a:pt x="7845" y="10903"/>
                  </a:cubicBezTo>
                  <a:cubicBezTo>
                    <a:pt x="7845" y="10903"/>
                    <a:pt x="7870" y="10903"/>
                    <a:pt x="7895" y="10878"/>
                  </a:cubicBezTo>
                  <a:cubicBezTo>
                    <a:pt x="7995" y="10853"/>
                    <a:pt x="8071" y="10752"/>
                    <a:pt x="8046" y="10627"/>
                  </a:cubicBezTo>
                  <a:cubicBezTo>
                    <a:pt x="7093" y="7043"/>
                    <a:pt x="5163" y="3785"/>
                    <a:pt x="2457" y="1204"/>
                  </a:cubicBezTo>
                  <a:cubicBezTo>
                    <a:pt x="1855" y="627"/>
                    <a:pt x="1103" y="26"/>
                    <a:pt x="20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624252" y="3800556"/>
              <a:ext cx="104285" cy="231984"/>
            </a:xfrm>
            <a:custGeom>
              <a:avLst/>
              <a:gdLst/>
              <a:ahLst/>
              <a:cxnLst/>
              <a:rect l="l" t="t" r="r" b="b"/>
              <a:pathLst>
                <a:path w="3786" h="8422" extrusionOk="0">
                  <a:moveTo>
                    <a:pt x="301" y="1"/>
                  </a:moveTo>
                  <a:cubicBezTo>
                    <a:pt x="201" y="1"/>
                    <a:pt x="101" y="76"/>
                    <a:pt x="76" y="201"/>
                  </a:cubicBezTo>
                  <a:cubicBezTo>
                    <a:pt x="1" y="1555"/>
                    <a:pt x="326" y="3033"/>
                    <a:pt x="1053" y="4562"/>
                  </a:cubicBezTo>
                  <a:cubicBezTo>
                    <a:pt x="1680" y="5915"/>
                    <a:pt x="2557" y="7144"/>
                    <a:pt x="3384" y="8347"/>
                  </a:cubicBezTo>
                  <a:cubicBezTo>
                    <a:pt x="3434" y="8397"/>
                    <a:pt x="3484" y="8422"/>
                    <a:pt x="3560" y="8422"/>
                  </a:cubicBezTo>
                  <a:cubicBezTo>
                    <a:pt x="3610" y="8422"/>
                    <a:pt x="3635" y="8422"/>
                    <a:pt x="3685" y="8397"/>
                  </a:cubicBezTo>
                  <a:cubicBezTo>
                    <a:pt x="3785" y="8321"/>
                    <a:pt x="3785" y="8196"/>
                    <a:pt x="3735" y="8096"/>
                  </a:cubicBezTo>
                  <a:cubicBezTo>
                    <a:pt x="2908" y="6918"/>
                    <a:pt x="2056" y="5715"/>
                    <a:pt x="1429" y="4387"/>
                  </a:cubicBezTo>
                  <a:cubicBezTo>
                    <a:pt x="727" y="2908"/>
                    <a:pt x="427" y="1529"/>
                    <a:pt x="502" y="226"/>
                  </a:cubicBezTo>
                  <a:cubicBezTo>
                    <a:pt x="502" y="101"/>
                    <a:pt x="427" y="1"/>
                    <a:pt x="30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6154812" y="4108999"/>
              <a:ext cx="184359" cy="320486"/>
            </a:xfrm>
            <a:custGeom>
              <a:avLst/>
              <a:gdLst/>
              <a:ahLst/>
              <a:cxnLst/>
              <a:rect l="l" t="t" r="r" b="b"/>
              <a:pathLst>
                <a:path w="6693" h="11635" extrusionOk="0">
                  <a:moveTo>
                    <a:pt x="242" y="1"/>
                  </a:moveTo>
                  <a:cubicBezTo>
                    <a:pt x="228" y="1"/>
                    <a:pt x="215" y="2"/>
                    <a:pt x="201" y="6"/>
                  </a:cubicBezTo>
                  <a:cubicBezTo>
                    <a:pt x="76" y="6"/>
                    <a:pt x="1" y="131"/>
                    <a:pt x="26" y="231"/>
                  </a:cubicBezTo>
                  <a:lnTo>
                    <a:pt x="803" y="4642"/>
                  </a:lnTo>
                  <a:cubicBezTo>
                    <a:pt x="1104" y="6246"/>
                    <a:pt x="1455" y="8226"/>
                    <a:pt x="2733" y="9580"/>
                  </a:cubicBezTo>
                  <a:cubicBezTo>
                    <a:pt x="3735" y="10632"/>
                    <a:pt x="5139" y="11159"/>
                    <a:pt x="6392" y="11610"/>
                  </a:cubicBezTo>
                  <a:cubicBezTo>
                    <a:pt x="6417" y="11635"/>
                    <a:pt x="6442" y="11635"/>
                    <a:pt x="6467" y="11635"/>
                  </a:cubicBezTo>
                  <a:cubicBezTo>
                    <a:pt x="6542" y="11635"/>
                    <a:pt x="6618" y="11585"/>
                    <a:pt x="6643" y="11484"/>
                  </a:cubicBezTo>
                  <a:cubicBezTo>
                    <a:pt x="6693" y="11384"/>
                    <a:pt x="6643" y="11259"/>
                    <a:pt x="6542" y="11234"/>
                  </a:cubicBezTo>
                  <a:cubicBezTo>
                    <a:pt x="5339" y="10783"/>
                    <a:pt x="3986" y="10281"/>
                    <a:pt x="3059" y="9304"/>
                  </a:cubicBezTo>
                  <a:cubicBezTo>
                    <a:pt x="1831" y="8026"/>
                    <a:pt x="1505" y="6121"/>
                    <a:pt x="1229" y="4567"/>
                  </a:cubicBezTo>
                  <a:lnTo>
                    <a:pt x="452" y="156"/>
                  </a:lnTo>
                  <a:cubicBezTo>
                    <a:pt x="430" y="69"/>
                    <a:pt x="333" y="1"/>
                    <a:pt x="24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5529388" y="3932963"/>
              <a:ext cx="217468" cy="348802"/>
            </a:xfrm>
            <a:custGeom>
              <a:avLst/>
              <a:gdLst/>
              <a:ahLst/>
              <a:cxnLst/>
              <a:rect l="l" t="t" r="r" b="b"/>
              <a:pathLst>
                <a:path w="7895" h="12663" extrusionOk="0">
                  <a:moveTo>
                    <a:pt x="7672" y="1"/>
                  </a:moveTo>
                  <a:cubicBezTo>
                    <a:pt x="7569" y="1"/>
                    <a:pt x="7491" y="72"/>
                    <a:pt x="7469" y="181"/>
                  </a:cubicBezTo>
                  <a:cubicBezTo>
                    <a:pt x="6592" y="4918"/>
                    <a:pt x="3910" y="9329"/>
                    <a:pt x="100" y="12286"/>
                  </a:cubicBezTo>
                  <a:cubicBezTo>
                    <a:pt x="25" y="12362"/>
                    <a:pt x="0" y="12487"/>
                    <a:pt x="75" y="12587"/>
                  </a:cubicBezTo>
                  <a:cubicBezTo>
                    <a:pt x="125" y="12637"/>
                    <a:pt x="176" y="12662"/>
                    <a:pt x="251" y="12662"/>
                  </a:cubicBezTo>
                  <a:cubicBezTo>
                    <a:pt x="276" y="12662"/>
                    <a:pt x="326" y="12637"/>
                    <a:pt x="376" y="12612"/>
                  </a:cubicBezTo>
                  <a:cubicBezTo>
                    <a:pt x="4236" y="9580"/>
                    <a:pt x="6993" y="5093"/>
                    <a:pt x="7870" y="256"/>
                  </a:cubicBezTo>
                  <a:cubicBezTo>
                    <a:pt x="7895" y="131"/>
                    <a:pt x="7820" y="31"/>
                    <a:pt x="7719" y="6"/>
                  </a:cubicBezTo>
                  <a:cubicBezTo>
                    <a:pt x="7703" y="2"/>
                    <a:pt x="7687" y="1"/>
                    <a:pt x="767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6441329" y="3820581"/>
              <a:ext cx="579216" cy="524099"/>
            </a:xfrm>
            <a:custGeom>
              <a:avLst/>
              <a:gdLst/>
              <a:ahLst/>
              <a:cxnLst/>
              <a:rect l="l" t="t" r="r" b="b"/>
              <a:pathLst>
                <a:path w="21028" h="19027" extrusionOk="0">
                  <a:moveTo>
                    <a:pt x="627" y="0"/>
                  </a:moveTo>
                  <a:cubicBezTo>
                    <a:pt x="0" y="5589"/>
                    <a:pt x="1003" y="11229"/>
                    <a:pt x="2005" y="16767"/>
                  </a:cubicBezTo>
                  <a:cubicBezTo>
                    <a:pt x="2080" y="17168"/>
                    <a:pt x="2155" y="17569"/>
                    <a:pt x="2456" y="17870"/>
                  </a:cubicBezTo>
                  <a:cubicBezTo>
                    <a:pt x="2657" y="18046"/>
                    <a:pt x="2932" y="18146"/>
                    <a:pt x="3183" y="18221"/>
                  </a:cubicBezTo>
                  <a:cubicBezTo>
                    <a:pt x="3033" y="17996"/>
                    <a:pt x="2907" y="17770"/>
                    <a:pt x="2807" y="17519"/>
                  </a:cubicBezTo>
                  <a:cubicBezTo>
                    <a:pt x="2771" y="17424"/>
                    <a:pt x="2970" y="17386"/>
                    <a:pt x="3297" y="17386"/>
                  </a:cubicBezTo>
                  <a:cubicBezTo>
                    <a:pt x="4338" y="17386"/>
                    <a:pt x="6677" y="17763"/>
                    <a:pt x="6867" y="17820"/>
                  </a:cubicBezTo>
                  <a:cubicBezTo>
                    <a:pt x="8271" y="18196"/>
                    <a:pt x="9674" y="18372"/>
                    <a:pt x="11078" y="18647"/>
                  </a:cubicBezTo>
                  <a:cubicBezTo>
                    <a:pt x="12253" y="18876"/>
                    <a:pt x="13491" y="19026"/>
                    <a:pt x="14727" y="19026"/>
                  </a:cubicBezTo>
                  <a:cubicBezTo>
                    <a:pt x="16601" y="19026"/>
                    <a:pt x="18469" y="18681"/>
                    <a:pt x="20100" y="17745"/>
                  </a:cubicBezTo>
                  <a:cubicBezTo>
                    <a:pt x="20501" y="17519"/>
                    <a:pt x="20902" y="17219"/>
                    <a:pt x="20978" y="16793"/>
                  </a:cubicBezTo>
                  <a:cubicBezTo>
                    <a:pt x="21028" y="16567"/>
                    <a:pt x="20953" y="16341"/>
                    <a:pt x="20852" y="16166"/>
                  </a:cubicBezTo>
                  <a:cubicBezTo>
                    <a:pt x="20827" y="16166"/>
                    <a:pt x="20802" y="16141"/>
                    <a:pt x="20777" y="16141"/>
                  </a:cubicBezTo>
                  <a:cubicBezTo>
                    <a:pt x="18722" y="16016"/>
                    <a:pt x="16667" y="15790"/>
                    <a:pt x="14612" y="15414"/>
                  </a:cubicBezTo>
                  <a:cubicBezTo>
                    <a:pt x="12582" y="15038"/>
                    <a:pt x="10501" y="14537"/>
                    <a:pt x="8697" y="13484"/>
                  </a:cubicBezTo>
                  <a:cubicBezTo>
                    <a:pt x="6366" y="12131"/>
                    <a:pt x="4612" y="9950"/>
                    <a:pt x="3358" y="7569"/>
                  </a:cubicBezTo>
                  <a:cubicBezTo>
                    <a:pt x="2105" y="5188"/>
                    <a:pt x="1328" y="2607"/>
                    <a:pt x="627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5463805" y="3770864"/>
              <a:ext cx="334837" cy="569576"/>
            </a:xfrm>
            <a:custGeom>
              <a:avLst/>
              <a:gdLst/>
              <a:ahLst/>
              <a:cxnLst/>
              <a:rect l="l" t="t" r="r" b="b"/>
              <a:pathLst>
                <a:path w="12156" h="20678" extrusionOk="0">
                  <a:moveTo>
                    <a:pt x="11053" y="1"/>
                  </a:moveTo>
                  <a:lnTo>
                    <a:pt x="11053" y="1"/>
                  </a:lnTo>
                  <a:cubicBezTo>
                    <a:pt x="9775" y="7846"/>
                    <a:pt x="5815" y="15239"/>
                    <a:pt x="0" y="20678"/>
                  </a:cubicBezTo>
                  <a:cubicBezTo>
                    <a:pt x="1679" y="20352"/>
                    <a:pt x="3333" y="19876"/>
                    <a:pt x="5013" y="19625"/>
                  </a:cubicBezTo>
                  <a:cubicBezTo>
                    <a:pt x="5683" y="19524"/>
                    <a:pt x="6449" y="19346"/>
                    <a:pt x="7120" y="19346"/>
                  </a:cubicBezTo>
                  <a:cubicBezTo>
                    <a:pt x="7780" y="19346"/>
                    <a:pt x="8349" y="19518"/>
                    <a:pt x="8647" y="20101"/>
                  </a:cubicBezTo>
                  <a:cubicBezTo>
                    <a:pt x="8747" y="20252"/>
                    <a:pt x="8797" y="20452"/>
                    <a:pt x="8822" y="20653"/>
                  </a:cubicBezTo>
                  <a:cubicBezTo>
                    <a:pt x="9148" y="19425"/>
                    <a:pt x="9349" y="18171"/>
                    <a:pt x="9474" y="16743"/>
                  </a:cubicBezTo>
                  <a:cubicBezTo>
                    <a:pt x="10000" y="11004"/>
                    <a:pt x="12156" y="5916"/>
                    <a:pt x="11053" y="1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6026427" y="3974527"/>
              <a:ext cx="619955" cy="527321"/>
            </a:xfrm>
            <a:custGeom>
              <a:avLst/>
              <a:gdLst/>
              <a:ahLst/>
              <a:cxnLst/>
              <a:rect l="l" t="t" r="r" b="b"/>
              <a:pathLst>
                <a:path w="22507" h="19144" extrusionOk="0">
                  <a:moveTo>
                    <a:pt x="3509" y="0"/>
                  </a:moveTo>
                  <a:cubicBezTo>
                    <a:pt x="2782" y="2682"/>
                    <a:pt x="2983" y="5514"/>
                    <a:pt x="2933" y="8271"/>
                  </a:cubicBezTo>
                  <a:cubicBezTo>
                    <a:pt x="2883" y="11053"/>
                    <a:pt x="2507" y="13960"/>
                    <a:pt x="852" y="16166"/>
                  </a:cubicBezTo>
                  <a:cubicBezTo>
                    <a:pt x="577" y="16567"/>
                    <a:pt x="226" y="16943"/>
                    <a:pt x="0" y="17344"/>
                  </a:cubicBezTo>
                  <a:cubicBezTo>
                    <a:pt x="1717" y="16725"/>
                    <a:pt x="3419" y="16366"/>
                    <a:pt x="5202" y="16366"/>
                  </a:cubicBezTo>
                  <a:cubicBezTo>
                    <a:pt x="6594" y="16366"/>
                    <a:pt x="8036" y="16585"/>
                    <a:pt x="9574" y="17068"/>
                  </a:cubicBezTo>
                  <a:cubicBezTo>
                    <a:pt x="11880" y="17795"/>
                    <a:pt x="14236" y="18372"/>
                    <a:pt x="16617" y="18773"/>
                  </a:cubicBezTo>
                  <a:cubicBezTo>
                    <a:pt x="17834" y="18978"/>
                    <a:pt x="19101" y="19144"/>
                    <a:pt x="20349" y="19144"/>
                  </a:cubicBezTo>
                  <a:cubicBezTo>
                    <a:pt x="21079" y="19144"/>
                    <a:pt x="21803" y="19087"/>
                    <a:pt x="22507" y="18948"/>
                  </a:cubicBezTo>
                  <a:cubicBezTo>
                    <a:pt x="21354" y="18722"/>
                    <a:pt x="20276" y="18221"/>
                    <a:pt x="19048" y="17845"/>
                  </a:cubicBezTo>
                  <a:cubicBezTo>
                    <a:pt x="16642" y="17118"/>
                    <a:pt x="14211" y="17068"/>
                    <a:pt x="11880" y="15940"/>
                  </a:cubicBezTo>
                  <a:cubicBezTo>
                    <a:pt x="9148" y="14587"/>
                    <a:pt x="6893" y="12306"/>
                    <a:pt x="5539" y="9549"/>
                  </a:cubicBezTo>
                  <a:cubicBezTo>
                    <a:pt x="4010" y="6442"/>
                    <a:pt x="3735" y="3459"/>
                    <a:pt x="3509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5655707" y="3601162"/>
              <a:ext cx="923033" cy="226365"/>
            </a:xfrm>
            <a:custGeom>
              <a:avLst/>
              <a:gdLst/>
              <a:ahLst/>
              <a:cxnLst/>
              <a:rect l="l" t="t" r="r" b="b"/>
              <a:pathLst>
                <a:path w="33510" h="8218" extrusionOk="0">
                  <a:moveTo>
                    <a:pt x="19466" y="1"/>
                  </a:moveTo>
                  <a:cubicBezTo>
                    <a:pt x="17089" y="1"/>
                    <a:pt x="14569" y="294"/>
                    <a:pt x="12281" y="1400"/>
                  </a:cubicBezTo>
                  <a:cubicBezTo>
                    <a:pt x="11529" y="1776"/>
                    <a:pt x="11128" y="2202"/>
                    <a:pt x="11053" y="2728"/>
                  </a:cubicBezTo>
                  <a:cubicBezTo>
                    <a:pt x="10953" y="3505"/>
                    <a:pt x="11680" y="4082"/>
                    <a:pt x="12106" y="4332"/>
                  </a:cubicBezTo>
                  <a:cubicBezTo>
                    <a:pt x="13362" y="5105"/>
                    <a:pt x="14866" y="5485"/>
                    <a:pt x="16665" y="5485"/>
                  </a:cubicBezTo>
                  <a:cubicBezTo>
                    <a:pt x="17666" y="5485"/>
                    <a:pt x="18759" y="5367"/>
                    <a:pt x="19951" y="5134"/>
                  </a:cubicBezTo>
                  <a:cubicBezTo>
                    <a:pt x="20753" y="4959"/>
                    <a:pt x="21555" y="4758"/>
                    <a:pt x="22357" y="4558"/>
                  </a:cubicBezTo>
                  <a:cubicBezTo>
                    <a:pt x="24086" y="4132"/>
                    <a:pt x="25865" y="3706"/>
                    <a:pt x="27645" y="3656"/>
                  </a:cubicBezTo>
                  <a:cubicBezTo>
                    <a:pt x="27770" y="3656"/>
                    <a:pt x="27870" y="3555"/>
                    <a:pt x="27870" y="3430"/>
                  </a:cubicBezTo>
                  <a:cubicBezTo>
                    <a:pt x="27845" y="3330"/>
                    <a:pt x="27770" y="3230"/>
                    <a:pt x="27645" y="3230"/>
                  </a:cubicBezTo>
                  <a:cubicBezTo>
                    <a:pt x="25815" y="3280"/>
                    <a:pt x="23986" y="3731"/>
                    <a:pt x="22256" y="4157"/>
                  </a:cubicBezTo>
                  <a:cubicBezTo>
                    <a:pt x="21454" y="4357"/>
                    <a:pt x="20652" y="4558"/>
                    <a:pt x="19850" y="4708"/>
                  </a:cubicBezTo>
                  <a:cubicBezTo>
                    <a:pt x="18671" y="4948"/>
                    <a:pt x="17594" y="5069"/>
                    <a:pt x="16610" y="5069"/>
                  </a:cubicBezTo>
                  <a:cubicBezTo>
                    <a:pt x="14918" y="5069"/>
                    <a:pt x="13504" y="4711"/>
                    <a:pt x="12331" y="3981"/>
                  </a:cubicBezTo>
                  <a:cubicBezTo>
                    <a:pt x="12056" y="3806"/>
                    <a:pt x="11404" y="3330"/>
                    <a:pt x="11479" y="2778"/>
                  </a:cubicBezTo>
                  <a:cubicBezTo>
                    <a:pt x="11504" y="2403"/>
                    <a:pt x="11830" y="2077"/>
                    <a:pt x="12457" y="1776"/>
                  </a:cubicBezTo>
                  <a:cubicBezTo>
                    <a:pt x="14700" y="683"/>
                    <a:pt x="17192" y="412"/>
                    <a:pt x="19530" y="412"/>
                  </a:cubicBezTo>
                  <a:cubicBezTo>
                    <a:pt x="20248" y="412"/>
                    <a:pt x="20952" y="437"/>
                    <a:pt x="21630" y="473"/>
                  </a:cubicBezTo>
                  <a:cubicBezTo>
                    <a:pt x="25113" y="673"/>
                    <a:pt x="28597" y="1149"/>
                    <a:pt x="31981" y="1951"/>
                  </a:cubicBezTo>
                  <a:cubicBezTo>
                    <a:pt x="32357" y="2052"/>
                    <a:pt x="32833" y="2252"/>
                    <a:pt x="33008" y="2553"/>
                  </a:cubicBezTo>
                  <a:cubicBezTo>
                    <a:pt x="33058" y="2653"/>
                    <a:pt x="33083" y="2753"/>
                    <a:pt x="33058" y="2854"/>
                  </a:cubicBezTo>
                  <a:cubicBezTo>
                    <a:pt x="32983" y="3104"/>
                    <a:pt x="32682" y="3255"/>
                    <a:pt x="32432" y="3355"/>
                  </a:cubicBezTo>
                  <a:cubicBezTo>
                    <a:pt x="30753" y="4057"/>
                    <a:pt x="28873" y="4282"/>
                    <a:pt x="27068" y="4508"/>
                  </a:cubicBezTo>
                  <a:cubicBezTo>
                    <a:pt x="24738" y="4809"/>
                    <a:pt x="22332" y="5134"/>
                    <a:pt x="20326" y="6362"/>
                  </a:cubicBezTo>
                  <a:cubicBezTo>
                    <a:pt x="20101" y="6513"/>
                    <a:pt x="19900" y="6638"/>
                    <a:pt x="19700" y="6789"/>
                  </a:cubicBezTo>
                  <a:cubicBezTo>
                    <a:pt x="19174" y="7139"/>
                    <a:pt x="18672" y="7490"/>
                    <a:pt x="18071" y="7666"/>
                  </a:cubicBezTo>
                  <a:cubicBezTo>
                    <a:pt x="17757" y="7756"/>
                    <a:pt x="17426" y="7791"/>
                    <a:pt x="17097" y="7791"/>
                  </a:cubicBezTo>
                  <a:cubicBezTo>
                    <a:pt x="16507" y="7791"/>
                    <a:pt x="15922" y="7678"/>
                    <a:pt x="15439" y="7565"/>
                  </a:cubicBezTo>
                  <a:cubicBezTo>
                    <a:pt x="14161" y="7240"/>
                    <a:pt x="12908" y="6763"/>
                    <a:pt x="11730" y="6162"/>
                  </a:cubicBezTo>
                  <a:cubicBezTo>
                    <a:pt x="11304" y="5936"/>
                    <a:pt x="10903" y="5686"/>
                    <a:pt x="10477" y="5460"/>
                  </a:cubicBezTo>
                  <a:cubicBezTo>
                    <a:pt x="9299" y="4758"/>
                    <a:pt x="8071" y="4057"/>
                    <a:pt x="6692" y="3806"/>
                  </a:cubicBezTo>
                  <a:cubicBezTo>
                    <a:pt x="6271" y="3734"/>
                    <a:pt x="5846" y="3709"/>
                    <a:pt x="5422" y="3709"/>
                  </a:cubicBezTo>
                  <a:cubicBezTo>
                    <a:pt x="4811" y="3709"/>
                    <a:pt x="4201" y="3762"/>
                    <a:pt x="3610" y="3806"/>
                  </a:cubicBezTo>
                  <a:cubicBezTo>
                    <a:pt x="3008" y="3864"/>
                    <a:pt x="2391" y="3923"/>
                    <a:pt x="1782" y="3923"/>
                  </a:cubicBezTo>
                  <a:cubicBezTo>
                    <a:pt x="1605" y="3923"/>
                    <a:pt x="1429" y="3918"/>
                    <a:pt x="1254" y="3906"/>
                  </a:cubicBezTo>
                  <a:cubicBezTo>
                    <a:pt x="1078" y="3881"/>
                    <a:pt x="903" y="3856"/>
                    <a:pt x="752" y="3781"/>
                  </a:cubicBezTo>
                  <a:cubicBezTo>
                    <a:pt x="477" y="3606"/>
                    <a:pt x="452" y="3154"/>
                    <a:pt x="627" y="2879"/>
                  </a:cubicBezTo>
                  <a:cubicBezTo>
                    <a:pt x="803" y="2528"/>
                    <a:pt x="1153" y="2302"/>
                    <a:pt x="1504" y="2102"/>
                  </a:cubicBezTo>
                  <a:cubicBezTo>
                    <a:pt x="3322" y="1102"/>
                    <a:pt x="5428" y="555"/>
                    <a:pt x="7487" y="555"/>
                  </a:cubicBezTo>
                  <a:cubicBezTo>
                    <a:pt x="7699" y="555"/>
                    <a:pt x="7910" y="561"/>
                    <a:pt x="8121" y="573"/>
                  </a:cubicBezTo>
                  <a:cubicBezTo>
                    <a:pt x="8134" y="576"/>
                    <a:pt x="8147" y="577"/>
                    <a:pt x="8159" y="577"/>
                  </a:cubicBezTo>
                  <a:cubicBezTo>
                    <a:pt x="8266" y="577"/>
                    <a:pt x="8346" y="485"/>
                    <a:pt x="8346" y="372"/>
                  </a:cubicBezTo>
                  <a:cubicBezTo>
                    <a:pt x="8346" y="272"/>
                    <a:pt x="8271" y="172"/>
                    <a:pt x="8146" y="172"/>
                  </a:cubicBezTo>
                  <a:cubicBezTo>
                    <a:pt x="7892" y="156"/>
                    <a:pt x="7636" y="148"/>
                    <a:pt x="7381" y="148"/>
                  </a:cubicBezTo>
                  <a:cubicBezTo>
                    <a:pt x="5269" y="148"/>
                    <a:pt x="3137" y="697"/>
                    <a:pt x="1304" y="1726"/>
                  </a:cubicBezTo>
                  <a:cubicBezTo>
                    <a:pt x="903" y="1976"/>
                    <a:pt x="477" y="2252"/>
                    <a:pt x="251" y="2678"/>
                  </a:cubicBezTo>
                  <a:cubicBezTo>
                    <a:pt x="1" y="3129"/>
                    <a:pt x="51" y="3806"/>
                    <a:pt x="527" y="4132"/>
                  </a:cubicBezTo>
                  <a:cubicBezTo>
                    <a:pt x="752" y="4282"/>
                    <a:pt x="1003" y="4307"/>
                    <a:pt x="1229" y="4307"/>
                  </a:cubicBezTo>
                  <a:cubicBezTo>
                    <a:pt x="1453" y="4321"/>
                    <a:pt x="1677" y="4327"/>
                    <a:pt x="1901" y="4327"/>
                  </a:cubicBezTo>
                  <a:cubicBezTo>
                    <a:pt x="2479" y="4327"/>
                    <a:pt x="3057" y="4286"/>
                    <a:pt x="3635" y="4232"/>
                  </a:cubicBezTo>
                  <a:cubicBezTo>
                    <a:pt x="4214" y="4173"/>
                    <a:pt x="4812" y="4122"/>
                    <a:pt x="5406" y="4122"/>
                  </a:cubicBezTo>
                  <a:cubicBezTo>
                    <a:pt x="5813" y="4122"/>
                    <a:pt x="6219" y="4146"/>
                    <a:pt x="6617" y="4207"/>
                  </a:cubicBezTo>
                  <a:cubicBezTo>
                    <a:pt x="7920" y="4458"/>
                    <a:pt x="9123" y="5134"/>
                    <a:pt x="10276" y="5811"/>
                  </a:cubicBezTo>
                  <a:cubicBezTo>
                    <a:pt x="10677" y="6062"/>
                    <a:pt x="11103" y="6312"/>
                    <a:pt x="11529" y="6513"/>
                  </a:cubicBezTo>
                  <a:cubicBezTo>
                    <a:pt x="12732" y="7164"/>
                    <a:pt x="14011" y="7641"/>
                    <a:pt x="15339" y="7966"/>
                  </a:cubicBezTo>
                  <a:cubicBezTo>
                    <a:pt x="15840" y="8092"/>
                    <a:pt x="16467" y="8217"/>
                    <a:pt x="17093" y="8217"/>
                  </a:cubicBezTo>
                  <a:cubicBezTo>
                    <a:pt x="17444" y="8217"/>
                    <a:pt x="17820" y="8167"/>
                    <a:pt x="18196" y="8067"/>
                  </a:cubicBezTo>
                  <a:cubicBezTo>
                    <a:pt x="18848" y="7866"/>
                    <a:pt x="19399" y="7490"/>
                    <a:pt x="19925" y="7114"/>
                  </a:cubicBezTo>
                  <a:cubicBezTo>
                    <a:pt x="20126" y="6989"/>
                    <a:pt x="20326" y="6864"/>
                    <a:pt x="20527" y="6738"/>
                  </a:cubicBezTo>
                  <a:cubicBezTo>
                    <a:pt x="22482" y="5535"/>
                    <a:pt x="24738" y="5235"/>
                    <a:pt x="27119" y="4934"/>
                  </a:cubicBezTo>
                  <a:cubicBezTo>
                    <a:pt x="28948" y="4708"/>
                    <a:pt x="30853" y="4458"/>
                    <a:pt x="32582" y="3756"/>
                  </a:cubicBezTo>
                  <a:cubicBezTo>
                    <a:pt x="32933" y="3606"/>
                    <a:pt x="33334" y="3405"/>
                    <a:pt x="33459" y="2979"/>
                  </a:cubicBezTo>
                  <a:cubicBezTo>
                    <a:pt x="33510" y="2753"/>
                    <a:pt x="33484" y="2528"/>
                    <a:pt x="33359" y="2327"/>
                  </a:cubicBezTo>
                  <a:cubicBezTo>
                    <a:pt x="33058" y="1826"/>
                    <a:pt x="32307" y="1601"/>
                    <a:pt x="32081" y="1550"/>
                  </a:cubicBezTo>
                  <a:cubicBezTo>
                    <a:pt x="28672" y="748"/>
                    <a:pt x="25164" y="247"/>
                    <a:pt x="21655" y="72"/>
                  </a:cubicBezTo>
                  <a:cubicBezTo>
                    <a:pt x="20947" y="30"/>
                    <a:pt x="20213" y="1"/>
                    <a:pt x="19466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5746824" y="3057683"/>
              <a:ext cx="166399" cy="175296"/>
            </a:xfrm>
            <a:custGeom>
              <a:avLst/>
              <a:gdLst/>
              <a:ahLst/>
              <a:cxnLst/>
              <a:rect l="l" t="t" r="r" b="b"/>
              <a:pathLst>
                <a:path w="6041" h="6364" extrusionOk="0">
                  <a:moveTo>
                    <a:pt x="5039" y="0"/>
                  </a:moveTo>
                  <a:cubicBezTo>
                    <a:pt x="4793" y="0"/>
                    <a:pt x="4535" y="108"/>
                    <a:pt x="4312" y="229"/>
                  </a:cubicBezTo>
                  <a:cubicBezTo>
                    <a:pt x="3284" y="780"/>
                    <a:pt x="2357" y="1532"/>
                    <a:pt x="1605" y="2434"/>
                  </a:cubicBezTo>
                  <a:cubicBezTo>
                    <a:pt x="928" y="3261"/>
                    <a:pt x="1" y="4414"/>
                    <a:pt x="427" y="5542"/>
                  </a:cubicBezTo>
                  <a:cubicBezTo>
                    <a:pt x="527" y="5843"/>
                    <a:pt x="703" y="6093"/>
                    <a:pt x="978" y="6244"/>
                  </a:cubicBezTo>
                  <a:cubicBezTo>
                    <a:pt x="1132" y="6328"/>
                    <a:pt x="1349" y="6363"/>
                    <a:pt x="1591" y="6363"/>
                  </a:cubicBezTo>
                  <a:cubicBezTo>
                    <a:pt x="2138" y="6363"/>
                    <a:pt x="2811" y="6184"/>
                    <a:pt x="3159" y="5993"/>
                  </a:cubicBezTo>
                  <a:cubicBezTo>
                    <a:pt x="3460" y="5843"/>
                    <a:pt x="3710" y="5542"/>
                    <a:pt x="3936" y="5266"/>
                  </a:cubicBezTo>
                  <a:cubicBezTo>
                    <a:pt x="4462" y="4590"/>
                    <a:pt x="4913" y="3863"/>
                    <a:pt x="5314" y="3111"/>
                  </a:cubicBezTo>
                  <a:cubicBezTo>
                    <a:pt x="5715" y="2334"/>
                    <a:pt x="6041" y="1407"/>
                    <a:pt x="5740" y="580"/>
                  </a:cubicBezTo>
                  <a:cubicBezTo>
                    <a:pt x="5665" y="379"/>
                    <a:pt x="5540" y="179"/>
                    <a:pt x="5364" y="78"/>
                  </a:cubicBezTo>
                  <a:cubicBezTo>
                    <a:pt x="5262" y="23"/>
                    <a:pt x="5152" y="0"/>
                    <a:pt x="503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6202464" y="2856499"/>
              <a:ext cx="755256" cy="777788"/>
            </a:xfrm>
            <a:custGeom>
              <a:avLst/>
              <a:gdLst/>
              <a:ahLst/>
              <a:cxnLst/>
              <a:rect l="l" t="t" r="r" b="b"/>
              <a:pathLst>
                <a:path w="27419" h="28237" extrusionOk="0">
                  <a:moveTo>
                    <a:pt x="18988" y="0"/>
                  </a:moveTo>
                  <a:cubicBezTo>
                    <a:pt x="16221" y="0"/>
                    <a:pt x="13583" y="1379"/>
                    <a:pt x="11830" y="3823"/>
                  </a:cubicBezTo>
                  <a:cubicBezTo>
                    <a:pt x="10126" y="6229"/>
                    <a:pt x="9349" y="9162"/>
                    <a:pt x="8697" y="12044"/>
                  </a:cubicBezTo>
                  <a:cubicBezTo>
                    <a:pt x="8271" y="13999"/>
                    <a:pt x="7720" y="15929"/>
                    <a:pt x="7243" y="17859"/>
                  </a:cubicBezTo>
                  <a:cubicBezTo>
                    <a:pt x="6968" y="18961"/>
                    <a:pt x="7018" y="20114"/>
                    <a:pt x="6767" y="21192"/>
                  </a:cubicBezTo>
                  <a:cubicBezTo>
                    <a:pt x="6116" y="23899"/>
                    <a:pt x="2883" y="25628"/>
                    <a:pt x="301" y="25828"/>
                  </a:cubicBezTo>
                  <a:cubicBezTo>
                    <a:pt x="0" y="25854"/>
                    <a:pt x="1980" y="27483"/>
                    <a:pt x="2356" y="27608"/>
                  </a:cubicBezTo>
                  <a:cubicBezTo>
                    <a:pt x="3559" y="28034"/>
                    <a:pt x="4837" y="28235"/>
                    <a:pt x="6116" y="28235"/>
                  </a:cubicBezTo>
                  <a:cubicBezTo>
                    <a:pt x="6191" y="28236"/>
                    <a:pt x="6266" y="28237"/>
                    <a:pt x="6342" y="28237"/>
                  </a:cubicBezTo>
                  <a:cubicBezTo>
                    <a:pt x="8974" y="28237"/>
                    <a:pt x="11616" y="27388"/>
                    <a:pt x="13760" y="25828"/>
                  </a:cubicBezTo>
                  <a:cubicBezTo>
                    <a:pt x="15063" y="24901"/>
                    <a:pt x="16066" y="23748"/>
                    <a:pt x="16868" y="22495"/>
                  </a:cubicBezTo>
                  <a:cubicBezTo>
                    <a:pt x="18321" y="20139"/>
                    <a:pt x="19023" y="17357"/>
                    <a:pt x="19274" y="14550"/>
                  </a:cubicBezTo>
                  <a:cubicBezTo>
                    <a:pt x="19399" y="13297"/>
                    <a:pt x="19374" y="11994"/>
                    <a:pt x="19825" y="10816"/>
                  </a:cubicBezTo>
                  <a:cubicBezTo>
                    <a:pt x="20280" y="9691"/>
                    <a:pt x="21305" y="8704"/>
                    <a:pt x="22488" y="8704"/>
                  </a:cubicBezTo>
                  <a:cubicBezTo>
                    <a:pt x="22544" y="8704"/>
                    <a:pt x="22600" y="8706"/>
                    <a:pt x="22657" y="8711"/>
                  </a:cubicBezTo>
                  <a:cubicBezTo>
                    <a:pt x="21354" y="9287"/>
                    <a:pt x="20276" y="11217"/>
                    <a:pt x="21629" y="12270"/>
                  </a:cubicBezTo>
                  <a:cubicBezTo>
                    <a:pt x="22096" y="12645"/>
                    <a:pt x="22675" y="12814"/>
                    <a:pt x="23265" y="12814"/>
                  </a:cubicBezTo>
                  <a:cubicBezTo>
                    <a:pt x="23976" y="12814"/>
                    <a:pt x="24702" y="12569"/>
                    <a:pt x="25264" y="12144"/>
                  </a:cubicBezTo>
                  <a:cubicBezTo>
                    <a:pt x="26316" y="11342"/>
                    <a:pt x="26868" y="10039"/>
                    <a:pt x="27018" y="8736"/>
                  </a:cubicBezTo>
                  <a:cubicBezTo>
                    <a:pt x="27419" y="5678"/>
                    <a:pt x="25740" y="2445"/>
                    <a:pt x="23033" y="1016"/>
                  </a:cubicBezTo>
                  <a:cubicBezTo>
                    <a:pt x="21712" y="327"/>
                    <a:pt x="20335" y="0"/>
                    <a:pt x="1898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5762717" y="2954997"/>
              <a:ext cx="687606" cy="770351"/>
            </a:xfrm>
            <a:custGeom>
              <a:avLst/>
              <a:gdLst/>
              <a:ahLst/>
              <a:cxnLst/>
              <a:rect l="l" t="t" r="r" b="b"/>
              <a:pathLst>
                <a:path w="24963" h="27967" extrusionOk="0">
                  <a:moveTo>
                    <a:pt x="11943" y="0"/>
                  </a:moveTo>
                  <a:cubicBezTo>
                    <a:pt x="11253" y="0"/>
                    <a:pt x="10523" y="79"/>
                    <a:pt x="9750" y="247"/>
                  </a:cubicBezTo>
                  <a:cubicBezTo>
                    <a:pt x="4136" y="1475"/>
                    <a:pt x="2331" y="8042"/>
                    <a:pt x="1905" y="13080"/>
                  </a:cubicBezTo>
                  <a:cubicBezTo>
                    <a:pt x="1730" y="14859"/>
                    <a:pt x="1805" y="16663"/>
                    <a:pt x="2106" y="18418"/>
                  </a:cubicBezTo>
                  <a:cubicBezTo>
                    <a:pt x="2406" y="20072"/>
                    <a:pt x="2807" y="22002"/>
                    <a:pt x="3885" y="23305"/>
                  </a:cubicBezTo>
                  <a:cubicBezTo>
                    <a:pt x="3233" y="23606"/>
                    <a:pt x="2607" y="23957"/>
                    <a:pt x="1980" y="24308"/>
                  </a:cubicBezTo>
                  <a:cubicBezTo>
                    <a:pt x="1304" y="24659"/>
                    <a:pt x="627" y="25085"/>
                    <a:pt x="226" y="25736"/>
                  </a:cubicBezTo>
                  <a:cubicBezTo>
                    <a:pt x="101" y="25962"/>
                    <a:pt x="0" y="26212"/>
                    <a:pt x="50" y="26488"/>
                  </a:cubicBezTo>
                  <a:cubicBezTo>
                    <a:pt x="151" y="27014"/>
                    <a:pt x="827" y="27190"/>
                    <a:pt x="1379" y="27215"/>
                  </a:cubicBezTo>
                  <a:cubicBezTo>
                    <a:pt x="1484" y="27218"/>
                    <a:pt x="1590" y="27220"/>
                    <a:pt x="1696" y="27220"/>
                  </a:cubicBezTo>
                  <a:cubicBezTo>
                    <a:pt x="3169" y="27220"/>
                    <a:pt x="4632" y="26896"/>
                    <a:pt x="5965" y="26288"/>
                  </a:cubicBezTo>
                  <a:lnTo>
                    <a:pt x="5965" y="26288"/>
                  </a:lnTo>
                  <a:cubicBezTo>
                    <a:pt x="5815" y="26563"/>
                    <a:pt x="5815" y="26939"/>
                    <a:pt x="6015" y="27190"/>
                  </a:cubicBezTo>
                  <a:cubicBezTo>
                    <a:pt x="6463" y="27843"/>
                    <a:pt x="7912" y="27926"/>
                    <a:pt x="9005" y="27926"/>
                  </a:cubicBezTo>
                  <a:cubicBezTo>
                    <a:pt x="9380" y="27926"/>
                    <a:pt x="9713" y="27917"/>
                    <a:pt x="9950" y="27917"/>
                  </a:cubicBezTo>
                  <a:cubicBezTo>
                    <a:pt x="10552" y="27917"/>
                    <a:pt x="11178" y="27917"/>
                    <a:pt x="11805" y="27942"/>
                  </a:cubicBezTo>
                  <a:cubicBezTo>
                    <a:pt x="12247" y="27959"/>
                    <a:pt x="12689" y="27967"/>
                    <a:pt x="13129" y="27967"/>
                  </a:cubicBezTo>
                  <a:cubicBezTo>
                    <a:pt x="14610" y="27967"/>
                    <a:pt x="16082" y="27876"/>
                    <a:pt x="17569" y="27741"/>
                  </a:cubicBezTo>
                  <a:cubicBezTo>
                    <a:pt x="19324" y="27591"/>
                    <a:pt x="20301" y="27315"/>
                    <a:pt x="21579" y="26062"/>
                  </a:cubicBezTo>
                  <a:cubicBezTo>
                    <a:pt x="24963" y="22729"/>
                    <a:pt x="24913" y="16989"/>
                    <a:pt x="23409" y="12729"/>
                  </a:cubicBezTo>
                  <a:cubicBezTo>
                    <a:pt x="21392" y="7041"/>
                    <a:pt x="18453" y="0"/>
                    <a:pt x="11943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5853834" y="3188134"/>
              <a:ext cx="256141" cy="423119"/>
            </a:xfrm>
            <a:custGeom>
              <a:avLst/>
              <a:gdLst/>
              <a:ahLst/>
              <a:cxnLst/>
              <a:rect l="l" t="t" r="r" b="b"/>
              <a:pathLst>
                <a:path w="9299" h="15361" extrusionOk="0">
                  <a:moveTo>
                    <a:pt x="4372" y="0"/>
                  </a:moveTo>
                  <a:cubicBezTo>
                    <a:pt x="4034" y="0"/>
                    <a:pt x="3699" y="97"/>
                    <a:pt x="3384" y="255"/>
                  </a:cubicBezTo>
                  <a:cubicBezTo>
                    <a:pt x="2356" y="706"/>
                    <a:pt x="1554" y="1608"/>
                    <a:pt x="1053" y="2610"/>
                  </a:cubicBezTo>
                  <a:cubicBezTo>
                    <a:pt x="552" y="3638"/>
                    <a:pt x="326" y="4766"/>
                    <a:pt x="226" y="5894"/>
                  </a:cubicBezTo>
                  <a:cubicBezTo>
                    <a:pt x="1" y="9027"/>
                    <a:pt x="702" y="13413"/>
                    <a:pt x="3785" y="15017"/>
                  </a:cubicBezTo>
                  <a:cubicBezTo>
                    <a:pt x="4243" y="15254"/>
                    <a:pt x="4705" y="15360"/>
                    <a:pt x="5154" y="15360"/>
                  </a:cubicBezTo>
                  <a:cubicBezTo>
                    <a:pt x="6696" y="15360"/>
                    <a:pt x="8090" y="14111"/>
                    <a:pt x="8672" y="12636"/>
                  </a:cubicBezTo>
                  <a:cubicBezTo>
                    <a:pt x="9098" y="11608"/>
                    <a:pt x="9199" y="10480"/>
                    <a:pt x="9249" y="9352"/>
                  </a:cubicBezTo>
                  <a:cubicBezTo>
                    <a:pt x="9299" y="7598"/>
                    <a:pt x="9224" y="5819"/>
                    <a:pt x="8622" y="4164"/>
                  </a:cubicBezTo>
                  <a:cubicBezTo>
                    <a:pt x="8046" y="2510"/>
                    <a:pt x="6893" y="1006"/>
                    <a:pt x="5314" y="255"/>
                  </a:cubicBezTo>
                  <a:cubicBezTo>
                    <a:pt x="5063" y="129"/>
                    <a:pt x="4788" y="29"/>
                    <a:pt x="4487" y="4"/>
                  </a:cubicBezTo>
                  <a:cubicBezTo>
                    <a:pt x="4448" y="1"/>
                    <a:pt x="4410" y="0"/>
                    <a:pt x="437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5812407" y="2955108"/>
              <a:ext cx="479145" cy="420227"/>
            </a:xfrm>
            <a:custGeom>
              <a:avLst/>
              <a:gdLst/>
              <a:ahLst/>
              <a:cxnLst/>
              <a:rect l="l" t="t" r="r" b="b"/>
              <a:pathLst>
                <a:path w="17395" h="15256" extrusionOk="0">
                  <a:moveTo>
                    <a:pt x="10124" y="1"/>
                  </a:moveTo>
                  <a:cubicBezTo>
                    <a:pt x="9438" y="1"/>
                    <a:pt x="8713" y="78"/>
                    <a:pt x="7946" y="243"/>
                  </a:cubicBezTo>
                  <a:cubicBezTo>
                    <a:pt x="2332" y="1471"/>
                    <a:pt x="527" y="8038"/>
                    <a:pt x="101" y="13076"/>
                  </a:cubicBezTo>
                  <a:cubicBezTo>
                    <a:pt x="26" y="13802"/>
                    <a:pt x="1" y="14529"/>
                    <a:pt x="26" y="15256"/>
                  </a:cubicBezTo>
                  <a:cubicBezTo>
                    <a:pt x="427" y="14980"/>
                    <a:pt x="753" y="14629"/>
                    <a:pt x="1028" y="14228"/>
                  </a:cubicBezTo>
                  <a:cubicBezTo>
                    <a:pt x="2487" y="14896"/>
                    <a:pt x="4083" y="15218"/>
                    <a:pt x="5685" y="15218"/>
                  </a:cubicBezTo>
                  <a:cubicBezTo>
                    <a:pt x="9011" y="15218"/>
                    <a:pt x="12363" y="13833"/>
                    <a:pt x="14562" y="11296"/>
                  </a:cubicBezTo>
                  <a:cubicBezTo>
                    <a:pt x="12307" y="9416"/>
                    <a:pt x="8622" y="9492"/>
                    <a:pt x="6993" y="7060"/>
                  </a:cubicBezTo>
                  <a:lnTo>
                    <a:pt x="6993" y="7060"/>
                  </a:lnTo>
                  <a:cubicBezTo>
                    <a:pt x="7844" y="7266"/>
                    <a:pt x="8717" y="7366"/>
                    <a:pt x="9589" y="7366"/>
                  </a:cubicBezTo>
                  <a:cubicBezTo>
                    <a:pt x="11698" y="7366"/>
                    <a:pt x="13807" y="6781"/>
                    <a:pt x="15615" y="5682"/>
                  </a:cubicBezTo>
                  <a:cubicBezTo>
                    <a:pt x="16292" y="5256"/>
                    <a:pt x="16968" y="4705"/>
                    <a:pt x="17394" y="4028"/>
                  </a:cubicBezTo>
                  <a:cubicBezTo>
                    <a:pt x="15623" y="1659"/>
                    <a:pt x="13292" y="1"/>
                    <a:pt x="10124" y="1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5792410" y="3098724"/>
              <a:ext cx="170531" cy="196231"/>
            </a:xfrm>
            <a:custGeom>
              <a:avLst/>
              <a:gdLst/>
              <a:ahLst/>
              <a:cxnLst/>
              <a:rect l="l" t="t" r="r" b="b"/>
              <a:pathLst>
                <a:path w="6191" h="7124" extrusionOk="0">
                  <a:moveTo>
                    <a:pt x="2995" y="1"/>
                  </a:moveTo>
                  <a:cubicBezTo>
                    <a:pt x="2748" y="1"/>
                    <a:pt x="2500" y="23"/>
                    <a:pt x="2256" y="67"/>
                  </a:cubicBezTo>
                  <a:cubicBezTo>
                    <a:pt x="1930" y="142"/>
                    <a:pt x="1604" y="242"/>
                    <a:pt x="1328" y="418"/>
                  </a:cubicBezTo>
                  <a:cubicBezTo>
                    <a:pt x="827" y="694"/>
                    <a:pt x="451" y="1145"/>
                    <a:pt x="251" y="1646"/>
                  </a:cubicBezTo>
                  <a:cubicBezTo>
                    <a:pt x="0" y="2222"/>
                    <a:pt x="0" y="2699"/>
                    <a:pt x="150" y="3300"/>
                  </a:cubicBezTo>
                  <a:cubicBezTo>
                    <a:pt x="301" y="4002"/>
                    <a:pt x="576" y="4679"/>
                    <a:pt x="977" y="5280"/>
                  </a:cubicBezTo>
                  <a:cubicBezTo>
                    <a:pt x="1228" y="5681"/>
                    <a:pt x="1604" y="6032"/>
                    <a:pt x="2005" y="6283"/>
                  </a:cubicBezTo>
                  <a:cubicBezTo>
                    <a:pt x="2553" y="6653"/>
                    <a:pt x="3548" y="7124"/>
                    <a:pt x="4395" y="7124"/>
                  </a:cubicBezTo>
                  <a:cubicBezTo>
                    <a:pt x="4750" y="7124"/>
                    <a:pt x="5079" y="7041"/>
                    <a:pt x="5338" y="6834"/>
                  </a:cubicBezTo>
                  <a:cubicBezTo>
                    <a:pt x="5990" y="6333"/>
                    <a:pt x="6065" y="5155"/>
                    <a:pt x="6115" y="4403"/>
                  </a:cubicBezTo>
                  <a:cubicBezTo>
                    <a:pt x="6191" y="3476"/>
                    <a:pt x="6015" y="2573"/>
                    <a:pt x="5689" y="1696"/>
                  </a:cubicBezTo>
                  <a:cubicBezTo>
                    <a:pt x="5564" y="1370"/>
                    <a:pt x="5389" y="1019"/>
                    <a:pt x="5138" y="744"/>
                  </a:cubicBezTo>
                  <a:cubicBezTo>
                    <a:pt x="4937" y="518"/>
                    <a:pt x="4662" y="368"/>
                    <a:pt x="4361" y="242"/>
                  </a:cubicBezTo>
                  <a:cubicBezTo>
                    <a:pt x="3920" y="79"/>
                    <a:pt x="3458" y="1"/>
                    <a:pt x="2995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5778583" y="3037879"/>
              <a:ext cx="174690" cy="172074"/>
            </a:xfrm>
            <a:custGeom>
              <a:avLst/>
              <a:gdLst/>
              <a:ahLst/>
              <a:cxnLst/>
              <a:rect l="l" t="t" r="r" b="b"/>
              <a:pathLst>
                <a:path w="6342" h="6247" extrusionOk="0">
                  <a:moveTo>
                    <a:pt x="1347" y="0"/>
                  </a:moveTo>
                  <a:cubicBezTo>
                    <a:pt x="1301" y="0"/>
                    <a:pt x="1246" y="28"/>
                    <a:pt x="1179" y="96"/>
                  </a:cubicBezTo>
                  <a:cubicBezTo>
                    <a:pt x="903" y="396"/>
                    <a:pt x="903" y="1023"/>
                    <a:pt x="1028" y="1399"/>
                  </a:cubicBezTo>
                  <a:cubicBezTo>
                    <a:pt x="1028" y="1424"/>
                    <a:pt x="1053" y="1424"/>
                    <a:pt x="1053" y="1449"/>
                  </a:cubicBezTo>
                  <a:cubicBezTo>
                    <a:pt x="1129" y="1674"/>
                    <a:pt x="1279" y="1900"/>
                    <a:pt x="1454" y="2075"/>
                  </a:cubicBezTo>
                  <a:cubicBezTo>
                    <a:pt x="753" y="2552"/>
                    <a:pt x="226" y="3404"/>
                    <a:pt x="101" y="4231"/>
                  </a:cubicBezTo>
                  <a:cubicBezTo>
                    <a:pt x="1" y="4883"/>
                    <a:pt x="226" y="5810"/>
                    <a:pt x="903" y="6086"/>
                  </a:cubicBezTo>
                  <a:cubicBezTo>
                    <a:pt x="1167" y="6202"/>
                    <a:pt x="1458" y="6247"/>
                    <a:pt x="1755" y="6247"/>
                  </a:cubicBezTo>
                  <a:cubicBezTo>
                    <a:pt x="2162" y="6247"/>
                    <a:pt x="2581" y="6162"/>
                    <a:pt x="2958" y="6060"/>
                  </a:cubicBezTo>
                  <a:cubicBezTo>
                    <a:pt x="3735" y="5860"/>
                    <a:pt x="4462" y="5409"/>
                    <a:pt x="5114" y="4883"/>
                  </a:cubicBezTo>
                  <a:cubicBezTo>
                    <a:pt x="5665" y="4431"/>
                    <a:pt x="6342" y="3780"/>
                    <a:pt x="5966" y="2978"/>
                  </a:cubicBezTo>
                  <a:cubicBezTo>
                    <a:pt x="5865" y="2727"/>
                    <a:pt x="5640" y="2527"/>
                    <a:pt x="5414" y="2351"/>
                  </a:cubicBezTo>
                  <a:cubicBezTo>
                    <a:pt x="5038" y="2050"/>
                    <a:pt x="4562" y="1850"/>
                    <a:pt x="4061" y="1725"/>
                  </a:cubicBezTo>
                  <a:cubicBezTo>
                    <a:pt x="3758" y="1652"/>
                    <a:pt x="3432" y="1609"/>
                    <a:pt x="3105" y="1609"/>
                  </a:cubicBezTo>
                  <a:cubicBezTo>
                    <a:pt x="2755" y="1609"/>
                    <a:pt x="2405" y="1658"/>
                    <a:pt x="2081" y="1775"/>
                  </a:cubicBezTo>
                  <a:cubicBezTo>
                    <a:pt x="1931" y="1599"/>
                    <a:pt x="1830" y="1399"/>
                    <a:pt x="1755" y="1173"/>
                  </a:cubicBezTo>
                  <a:cubicBezTo>
                    <a:pt x="1680" y="923"/>
                    <a:pt x="1630" y="622"/>
                    <a:pt x="1555" y="346"/>
                  </a:cubicBezTo>
                  <a:cubicBezTo>
                    <a:pt x="1518" y="200"/>
                    <a:pt x="1468" y="0"/>
                    <a:pt x="1347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5913908" y="3120650"/>
              <a:ext cx="331394" cy="222288"/>
            </a:xfrm>
            <a:custGeom>
              <a:avLst/>
              <a:gdLst/>
              <a:ahLst/>
              <a:cxnLst/>
              <a:rect l="l" t="t" r="r" b="b"/>
              <a:pathLst>
                <a:path w="12031" h="8070" extrusionOk="0">
                  <a:moveTo>
                    <a:pt x="1618" y="0"/>
                  </a:moveTo>
                  <a:cubicBezTo>
                    <a:pt x="1547" y="0"/>
                    <a:pt x="1476" y="7"/>
                    <a:pt x="1404" y="23"/>
                  </a:cubicBezTo>
                  <a:cubicBezTo>
                    <a:pt x="1103" y="73"/>
                    <a:pt x="877" y="324"/>
                    <a:pt x="702" y="599"/>
                  </a:cubicBezTo>
                  <a:cubicBezTo>
                    <a:pt x="0" y="1727"/>
                    <a:pt x="326" y="3256"/>
                    <a:pt x="1028" y="4409"/>
                  </a:cubicBezTo>
                  <a:cubicBezTo>
                    <a:pt x="2202" y="6415"/>
                    <a:pt x="5086" y="8069"/>
                    <a:pt x="7620" y="8069"/>
                  </a:cubicBezTo>
                  <a:cubicBezTo>
                    <a:pt x="9360" y="8069"/>
                    <a:pt x="10935" y="7290"/>
                    <a:pt x="11679" y="5311"/>
                  </a:cubicBezTo>
                  <a:cubicBezTo>
                    <a:pt x="12030" y="4409"/>
                    <a:pt x="12030" y="3331"/>
                    <a:pt x="11479" y="2529"/>
                  </a:cubicBezTo>
                  <a:cubicBezTo>
                    <a:pt x="11079" y="1929"/>
                    <a:pt x="10407" y="1584"/>
                    <a:pt x="9719" y="1584"/>
                  </a:cubicBezTo>
                  <a:cubicBezTo>
                    <a:pt x="9545" y="1584"/>
                    <a:pt x="9370" y="1606"/>
                    <a:pt x="9198" y="1652"/>
                  </a:cubicBezTo>
                  <a:cubicBezTo>
                    <a:pt x="8722" y="1783"/>
                    <a:pt x="8262" y="1840"/>
                    <a:pt x="7798" y="1840"/>
                  </a:cubicBezTo>
                  <a:cubicBezTo>
                    <a:pt x="7286" y="1840"/>
                    <a:pt x="6768" y="1770"/>
                    <a:pt x="6216" y="1652"/>
                  </a:cubicBezTo>
                  <a:cubicBezTo>
                    <a:pt x="4887" y="1326"/>
                    <a:pt x="3634" y="800"/>
                    <a:pt x="2406" y="223"/>
                  </a:cubicBezTo>
                  <a:cubicBezTo>
                    <a:pt x="2147" y="104"/>
                    <a:pt x="1889" y="0"/>
                    <a:pt x="161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5743381" y="3148277"/>
              <a:ext cx="104285" cy="166950"/>
            </a:xfrm>
            <a:custGeom>
              <a:avLst/>
              <a:gdLst/>
              <a:ahLst/>
              <a:cxnLst/>
              <a:rect l="l" t="t" r="r" b="b"/>
              <a:pathLst>
                <a:path w="3786" h="6061" extrusionOk="0">
                  <a:moveTo>
                    <a:pt x="1575" y="1"/>
                  </a:moveTo>
                  <a:cubicBezTo>
                    <a:pt x="1407" y="1"/>
                    <a:pt x="1233" y="39"/>
                    <a:pt x="1053" y="123"/>
                  </a:cubicBezTo>
                  <a:cubicBezTo>
                    <a:pt x="326" y="474"/>
                    <a:pt x="251" y="1651"/>
                    <a:pt x="126" y="2353"/>
                  </a:cubicBezTo>
                  <a:cubicBezTo>
                    <a:pt x="1" y="3080"/>
                    <a:pt x="26" y="3857"/>
                    <a:pt x="326" y="4534"/>
                  </a:cubicBezTo>
                  <a:cubicBezTo>
                    <a:pt x="648" y="5242"/>
                    <a:pt x="1503" y="6061"/>
                    <a:pt x="2372" y="6061"/>
                  </a:cubicBezTo>
                  <a:cubicBezTo>
                    <a:pt x="2518" y="6061"/>
                    <a:pt x="2664" y="6038"/>
                    <a:pt x="2808" y="5987"/>
                  </a:cubicBezTo>
                  <a:cubicBezTo>
                    <a:pt x="3259" y="5837"/>
                    <a:pt x="3459" y="5336"/>
                    <a:pt x="3559" y="4910"/>
                  </a:cubicBezTo>
                  <a:cubicBezTo>
                    <a:pt x="3710" y="4358"/>
                    <a:pt x="3785" y="3782"/>
                    <a:pt x="3785" y="3205"/>
                  </a:cubicBezTo>
                  <a:cubicBezTo>
                    <a:pt x="3760" y="2629"/>
                    <a:pt x="3459" y="1626"/>
                    <a:pt x="2933" y="900"/>
                  </a:cubicBezTo>
                  <a:cubicBezTo>
                    <a:pt x="2571" y="385"/>
                    <a:pt x="2107" y="1"/>
                    <a:pt x="157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5762717" y="3319383"/>
              <a:ext cx="441849" cy="385382"/>
            </a:xfrm>
            <a:custGeom>
              <a:avLst/>
              <a:gdLst/>
              <a:ahLst/>
              <a:cxnLst/>
              <a:rect l="l" t="t" r="r" b="b"/>
              <a:pathLst>
                <a:path w="16041" h="13991" extrusionOk="0">
                  <a:moveTo>
                    <a:pt x="16040" y="1"/>
                  </a:moveTo>
                  <a:cubicBezTo>
                    <a:pt x="16035" y="4"/>
                    <a:pt x="16029" y="6"/>
                    <a:pt x="16023" y="9"/>
                  </a:cubicBezTo>
                  <a:lnTo>
                    <a:pt x="16023" y="9"/>
                  </a:lnTo>
                  <a:cubicBezTo>
                    <a:pt x="16029" y="6"/>
                    <a:pt x="16035" y="4"/>
                    <a:pt x="16040" y="1"/>
                  </a:cubicBezTo>
                  <a:close/>
                  <a:moveTo>
                    <a:pt x="16023" y="9"/>
                  </a:moveTo>
                  <a:cubicBezTo>
                    <a:pt x="12975" y="1491"/>
                    <a:pt x="10777" y="4619"/>
                    <a:pt x="10451" y="7971"/>
                  </a:cubicBezTo>
                  <a:cubicBezTo>
                    <a:pt x="9173" y="8021"/>
                    <a:pt x="7895" y="8297"/>
                    <a:pt x="6717" y="8748"/>
                  </a:cubicBezTo>
                  <a:cubicBezTo>
                    <a:pt x="5890" y="9074"/>
                    <a:pt x="5113" y="9500"/>
                    <a:pt x="4236" y="9625"/>
                  </a:cubicBezTo>
                  <a:cubicBezTo>
                    <a:pt x="4104" y="9654"/>
                    <a:pt x="3980" y="9667"/>
                    <a:pt x="3855" y="9667"/>
                  </a:cubicBezTo>
                  <a:cubicBezTo>
                    <a:pt x="3767" y="9667"/>
                    <a:pt x="3678" y="9660"/>
                    <a:pt x="3584" y="9650"/>
                  </a:cubicBezTo>
                  <a:lnTo>
                    <a:pt x="3584" y="9650"/>
                  </a:lnTo>
                  <a:cubicBezTo>
                    <a:pt x="3685" y="9800"/>
                    <a:pt x="3785" y="9951"/>
                    <a:pt x="3885" y="10076"/>
                  </a:cubicBezTo>
                  <a:cubicBezTo>
                    <a:pt x="3233" y="10377"/>
                    <a:pt x="2607" y="10728"/>
                    <a:pt x="1980" y="11079"/>
                  </a:cubicBezTo>
                  <a:cubicBezTo>
                    <a:pt x="1304" y="11430"/>
                    <a:pt x="627" y="11856"/>
                    <a:pt x="226" y="12507"/>
                  </a:cubicBezTo>
                  <a:cubicBezTo>
                    <a:pt x="101" y="12733"/>
                    <a:pt x="0" y="12983"/>
                    <a:pt x="50" y="13259"/>
                  </a:cubicBezTo>
                  <a:cubicBezTo>
                    <a:pt x="151" y="13785"/>
                    <a:pt x="827" y="13961"/>
                    <a:pt x="1379" y="13986"/>
                  </a:cubicBezTo>
                  <a:cubicBezTo>
                    <a:pt x="1484" y="13989"/>
                    <a:pt x="1590" y="13991"/>
                    <a:pt x="1696" y="13991"/>
                  </a:cubicBezTo>
                  <a:cubicBezTo>
                    <a:pt x="3169" y="13991"/>
                    <a:pt x="4632" y="13667"/>
                    <a:pt x="5965" y="13059"/>
                  </a:cubicBezTo>
                  <a:lnTo>
                    <a:pt x="5965" y="13059"/>
                  </a:lnTo>
                  <a:cubicBezTo>
                    <a:pt x="5890" y="13184"/>
                    <a:pt x="5840" y="13359"/>
                    <a:pt x="5865" y="13535"/>
                  </a:cubicBezTo>
                  <a:cubicBezTo>
                    <a:pt x="6015" y="13034"/>
                    <a:pt x="6066" y="12507"/>
                    <a:pt x="6391" y="12081"/>
                  </a:cubicBezTo>
                  <a:cubicBezTo>
                    <a:pt x="6542" y="11881"/>
                    <a:pt x="6717" y="11730"/>
                    <a:pt x="6893" y="11580"/>
                  </a:cubicBezTo>
                  <a:cubicBezTo>
                    <a:pt x="7369" y="11229"/>
                    <a:pt x="7920" y="11079"/>
                    <a:pt x="8522" y="10928"/>
                  </a:cubicBezTo>
                  <a:cubicBezTo>
                    <a:pt x="10201" y="10552"/>
                    <a:pt x="11880" y="10327"/>
                    <a:pt x="13584" y="10277"/>
                  </a:cubicBezTo>
                  <a:cubicBezTo>
                    <a:pt x="11930" y="8171"/>
                    <a:pt x="13033" y="4888"/>
                    <a:pt x="14161" y="2808"/>
                  </a:cubicBezTo>
                  <a:cubicBezTo>
                    <a:pt x="14436" y="2257"/>
                    <a:pt x="14812" y="1730"/>
                    <a:pt x="15113" y="1204"/>
                  </a:cubicBezTo>
                  <a:cubicBezTo>
                    <a:pt x="15336" y="783"/>
                    <a:pt x="15559" y="240"/>
                    <a:pt x="16023" y="9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5806210" y="2598407"/>
              <a:ext cx="136706" cy="143923"/>
            </a:xfrm>
            <a:custGeom>
              <a:avLst/>
              <a:gdLst/>
              <a:ahLst/>
              <a:cxnLst/>
              <a:rect l="l" t="t" r="r" b="b"/>
              <a:pathLst>
                <a:path w="4963" h="5225" extrusionOk="0">
                  <a:moveTo>
                    <a:pt x="1239" y="1"/>
                  </a:moveTo>
                  <a:cubicBezTo>
                    <a:pt x="1185" y="1"/>
                    <a:pt x="1132" y="4"/>
                    <a:pt x="1078" y="10"/>
                  </a:cubicBezTo>
                  <a:cubicBezTo>
                    <a:pt x="877" y="10"/>
                    <a:pt x="677" y="86"/>
                    <a:pt x="527" y="211"/>
                  </a:cubicBezTo>
                  <a:cubicBezTo>
                    <a:pt x="226" y="411"/>
                    <a:pt x="75" y="812"/>
                    <a:pt x="50" y="1188"/>
                  </a:cubicBezTo>
                  <a:cubicBezTo>
                    <a:pt x="0" y="2241"/>
                    <a:pt x="351" y="3218"/>
                    <a:pt x="702" y="4171"/>
                  </a:cubicBezTo>
                  <a:cubicBezTo>
                    <a:pt x="850" y="4589"/>
                    <a:pt x="1166" y="5224"/>
                    <a:pt x="1651" y="5224"/>
                  </a:cubicBezTo>
                  <a:cubicBezTo>
                    <a:pt x="1661" y="5224"/>
                    <a:pt x="1670" y="5224"/>
                    <a:pt x="1679" y="5223"/>
                  </a:cubicBezTo>
                  <a:cubicBezTo>
                    <a:pt x="2005" y="5223"/>
                    <a:pt x="2281" y="5048"/>
                    <a:pt x="2532" y="4873"/>
                  </a:cubicBezTo>
                  <a:cubicBezTo>
                    <a:pt x="3283" y="4346"/>
                    <a:pt x="4211" y="3569"/>
                    <a:pt x="4562" y="2717"/>
                  </a:cubicBezTo>
                  <a:cubicBezTo>
                    <a:pt x="4963" y="1765"/>
                    <a:pt x="3283" y="1038"/>
                    <a:pt x="2682" y="637"/>
                  </a:cubicBezTo>
                  <a:cubicBezTo>
                    <a:pt x="2356" y="411"/>
                    <a:pt x="2030" y="186"/>
                    <a:pt x="1654" y="60"/>
                  </a:cubicBezTo>
                  <a:cubicBezTo>
                    <a:pt x="1526" y="24"/>
                    <a:pt x="1384" y="1"/>
                    <a:pt x="1239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5828300" y="2638154"/>
              <a:ext cx="60076" cy="63409"/>
            </a:xfrm>
            <a:custGeom>
              <a:avLst/>
              <a:gdLst/>
              <a:ahLst/>
              <a:cxnLst/>
              <a:rect l="l" t="t" r="r" b="b"/>
              <a:pathLst>
                <a:path w="2181" h="2302" extrusionOk="0">
                  <a:moveTo>
                    <a:pt x="337" y="1"/>
                  </a:moveTo>
                  <a:cubicBezTo>
                    <a:pt x="245" y="1"/>
                    <a:pt x="160" y="22"/>
                    <a:pt x="101" y="96"/>
                  </a:cubicBezTo>
                  <a:cubicBezTo>
                    <a:pt x="50" y="171"/>
                    <a:pt x="25" y="272"/>
                    <a:pt x="25" y="372"/>
                  </a:cubicBezTo>
                  <a:cubicBezTo>
                    <a:pt x="0" y="1023"/>
                    <a:pt x="151" y="1625"/>
                    <a:pt x="451" y="2176"/>
                  </a:cubicBezTo>
                  <a:cubicBezTo>
                    <a:pt x="451" y="2227"/>
                    <a:pt x="476" y="2277"/>
                    <a:pt x="527" y="2277"/>
                  </a:cubicBezTo>
                  <a:cubicBezTo>
                    <a:pt x="577" y="2302"/>
                    <a:pt x="602" y="2302"/>
                    <a:pt x="652" y="2302"/>
                  </a:cubicBezTo>
                  <a:cubicBezTo>
                    <a:pt x="903" y="2252"/>
                    <a:pt x="1128" y="1951"/>
                    <a:pt x="1329" y="1775"/>
                  </a:cubicBezTo>
                  <a:cubicBezTo>
                    <a:pt x="1604" y="1575"/>
                    <a:pt x="1855" y="1349"/>
                    <a:pt x="2080" y="1099"/>
                  </a:cubicBezTo>
                  <a:cubicBezTo>
                    <a:pt x="2131" y="1049"/>
                    <a:pt x="2181" y="973"/>
                    <a:pt x="2181" y="898"/>
                  </a:cubicBezTo>
                  <a:cubicBezTo>
                    <a:pt x="2181" y="823"/>
                    <a:pt x="2131" y="773"/>
                    <a:pt x="2055" y="723"/>
                  </a:cubicBezTo>
                  <a:cubicBezTo>
                    <a:pt x="1604" y="347"/>
                    <a:pt x="1078" y="121"/>
                    <a:pt x="527" y="21"/>
                  </a:cubicBezTo>
                  <a:cubicBezTo>
                    <a:pt x="465" y="11"/>
                    <a:pt x="400" y="1"/>
                    <a:pt x="33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6154812" y="2598407"/>
              <a:ext cx="136733" cy="143923"/>
            </a:xfrm>
            <a:custGeom>
              <a:avLst/>
              <a:gdLst/>
              <a:ahLst/>
              <a:cxnLst/>
              <a:rect l="l" t="t" r="r" b="b"/>
              <a:pathLst>
                <a:path w="4964" h="5225" extrusionOk="0">
                  <a:moveTo>
                    <a:pt x="3725" y="1"/>
                  </a:moveTo>
                  <a:cubicBezTo>
                    <a:pt x="3580" y="1"/>
                    <a:pt x="3438" y="24"/>
                    <a:pt x="3309" y="60"/>
                  </a:cubicBezTo>
                  <a:cubicBezTo>
                    <a:pt x="2933" y="186"/>
                    <a:pt x="2608" y="411"/>
                    <a:pt x="2282" y="637"/>
                  </a:cubicBezTo>
                  <a:cubicBezTo>
                    <a:pt x="1680" y="1038"/>
                    <a:pt x="1" y="1765"/>
                    <a:pt x="377" y="2717"/>
                  </a:cubicBezTo>
                  <a:cubicBezTo>
                    <a:pt x="728" y="3569"/>
                    <a:pt x="1680" y="4346"/>
                    <a:pt x="2432" y="4873"/>
                  </a:cubicBezTo>
                  <a:cubicBezTo>
                    <a:pt x="2683" y="5048"/>
                    <a:pt x="2958" y="5223"/>
                    <a:pt x="3259" y="5223"/>
                  </a:cubicBezTo>
                  <a:cubicBezTo>
                    <a:pt x="3269" y="5224"/>
                    <a:pt x="3279" y="5224"/>
                    <a:pt x="3289" y="5224"/>
                  </a:cubicBezTo>
                  <a:cubicBezTo>
                    <a:pt x="3798" y="5224"/>
                    <a:pt x="4114" y="4589"/>
                    <a:pt x="4262" y="4171"/>
                  </a:cubicBezTo>
                  <a:cubicBezTo>
                    <a:pt x="4613" y="3218"/>
                    <a:pt x="4963" y="2241"/>
                    <a:pt x="4913" y="1188"/>
                  </a:cubicBezTo>
                  <a:cubicBezTo>
                    <a:pt x="4888" y="812"/>
                    <a:pt x="4738" y="411"/>
                    <a:pt x="4437" y="211"/>
                  </a:cubicBezTo>
                  <a:cubicBezTo>
                    <a:pt x="4262" y="86"/>
                    <a:pt x="4086" y="10"/>
                    <a:pt x="3886" y="10"/>
                  </a:cubicBezTo>
                  <a:cubicBezTo>
                    <a:pt x="3832" y="4"/>
                    <a:pt x="3778" y="1"/>
                    <a:pt x="372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6208661" y="2638154"/>
              <a:ext cx="60792" cy="6340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1861" y="1"/>
                  </a:moveTo>
                  <a:cubicBezTo>
                    <a:pt x="1803" y="1"/>
                    <a:pt x="1741" y="11"/>
                    <a:pt x="1680" y="21"/>
                  </a:cubicBezTo>
                  <a:cubicBezTo>
                    <a:pt x="1129" y="121"/>
                    <a:pt x="577" y="347"/>
                    <a:pt x="151" y="723"/>
                  </a:cubicBezTo>
                  <a:cubicBezTo>
                    <a:pt x="76" y="773"/>
                    <a:pt x="26" y="823"/>
                    <a:pt x="26" y="898"/>
                  </a:cubicBezTo>
                  <a:cubicBezTo>
                    <a:pt x="1" y="973"/>
                    <a:pt x="76" y="1049"/>
                    <a:pt x="126" y="1099"/>
                  </a:cubicBezTo>
                  <a:cubicBezTo>
                    <a:pt x="352" y="1349"/>
                    <a:pt x="602" y="1575"/>
                    <a:pt x="878" y="1775"/>
                  </a:cubicBezTo>
                  <a:cubicBezTo>
                    <a:pt x="1079" y="1951"/>
                    <a:pt x="1304" y="2252"/>
                    <a:pt x="1555" y="2302"/>
                  </a:cubicBezTo>
                  <a:cubicBezTo>
                    <a:pt x="1580" y="2302"/>
                    <a:pt x="1630" y="2302"/>
                    <a:pt x="1680" y="2277"/>
                  </a:cubicBezTo>
                  <a:cubicBezTo>
                    <a:pt x="1705" y="2277"/>
                    <a:pt x="1730" y="2227"/>
                    <a:pt x="1755" y="2176"/>
                  </a:cubicBezTo>
                  <a:cubicBezTo>
                    <a:pt x="2056" y="1625"/>
                    <a:pt x="2206" y="1023"/>
                    <a:pt x="2181" y="372"/>
                  </a:cubicBezTo>
                  <a:cubicBezTo>
                    <a:pt x="2181" y="272"/>
                    <a:pt x="2156" y="171"/>
                    <a:pt x="2081" y="96"/>
                  </a:cubicBezTo>
                  <a:cubicBezTo>
                    <a:pt x="2022" y="22"/>
                    <a:pt x="1945" y="1"/>
                    <a:pt x="186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5779271" y="2614548"/>
              <a:ext cx="550239" cy="494681"/>
            </a:xfrm>
            <a:custGeom>
              <a:avLst/>
              <a:gdLst/>
              <a:ahLst/>
              <a:cxnLst/>
              <a:rect l="l" t="t" r="r" b="b"/>
              <a:pathLst>
                <a:path w="19976" h="17959" extrusionOk="0">
                  <a:moveTo>
                    <a:pt x="10207" y="0"/>
                  </a:moveTo>
                  <a:cubicBezTo>
                    <a:pt x="9526" y="0"/>
                    <a:pt x="8842" y="71"/>
                    <a:pt x="8171" y="176"/>
                  </a:cubicBezTo>
                  <a:cubicBezTo>
                    <a:pt x="3560" y="878"/>
                    <a:pt x="1429" y="4713"/>
                    <a:pt x="427" y="8923"/>
                  </a:cubicBezTo>
                  <a:cubicBezTo>
                    <a:pt x="51" y="10477"/>
                    <a:pt x="1" y="12131"/>
                    <a:pt x="527" y="13635"/>
                  </a:cubicBezTo>
                  <a:cubicBezTo>
                    <a:pt x="1530" y="16392"/>
                    <a:pt x="4487" y="17444"/>
                    <a:pt x="7144" y="17720"/>
                  </a:cubicBezTo>
                  <a:cubicBezTo>
                    <a:pt x="8341" y="17850"/>
                    <a:pt x="9538" y="17958"/>
                    <a:pt x="10729" y="17958"/>
                  </a:cubicBezTo>
                  <a:cubicBezTo>
                    <a:pt x="11382" y="17958"/>
                    <a:pt x="12034" y="17925"/>
                    <a:pt x="12683" y="17845"/>
                  </a:cubicBezTo>
                  <a:cubicBezTo>
                    <a:pt x="14312" y="17620"/>
                    <a:pt x="16793" y="17119"/>
                    <a:pt x="17871" y="15765"/>
                  </a:cubicBezTo>
                  <a:cubicBezTo>
                    <a:pt x="18497" y="14963"/>
                    <a:pt x="18898" y="13986"/>
                    <a:pt x="19124" y="12983"/>
                  </a:cubicBezTo>
                  <a:cubicBezTo>
                    <a:pt x="19976" y="9324"/>
                    <a:pt x="18572" y="5590"/>
                    <a:pt x="16166" y="2833"/>
                  </a:cubicBezTo>
                  <a:cubicBezTo>
                    <a:pt x="15064" y="1580"/>
                    <a:pt x="13685" y="602"/>
                    <a:pt x="12031" y="201"/>
                  </a:cubicBezTo>
                  <a:cubicBezTo>
                    <a:pt x="11435" y="58"/>
                    <a:pt x="10823" y="0"/>
                    <a:pt x="10207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5929774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49" y="460"/>
                    <a:pt x="76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85" y="2118"/>
                    <a:pt x="619" y="2123"/>
                    <a:pt x="654" y="2123"/>
                  </a:cubicBezTo>
                  <a:cubicBezTo>
                    <a:pt x="777" y="2123"/>
                    <a:pt x="905" y="2060"/>
                    <a:pt x="1003" y="1982"/>
                  </a:cubicBezTo>
                  <a:cubicBezTo>
                    <a:pt x="1128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03" y="227"/>
                  </a:cubicBezTo>
                  <a:cubicBezTo>
                    <a:pt x="1003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6127901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50" y="460"/>
                    <a:pt x="101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90" y="2118"/>
                    <a:pt x="629" y="2123"/>
                    <a:pt x="667" y="2123"/>
                  </a:cubicBezTo>
                  <a:cubicBezTo>
                    <a:pt x="802" y="2123"/>
                    <a:pt x="930" y="2060"/>
                    <a:pt x="1028" y="1982"/>
                  </a:cubicBezTo>
                  <a:cubicBezTo>
                    <a:pt x="1153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28" y="227"/>
                  </a:cubicBezTo>
                  <a:cubicBezTo>
                    <a:pt x="1028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6011581" y="2941060"/>
              <a:ext cx="71479" cy="45174"/>
            </a:xfrm>
            <a:custGeom>
              <a:avLst/>
              <a:gdLst/>
              <a:ahLst/>
              <a:cxnLst/>
              <a:rect l="l" t="t" r="r" b="b"/>
              <a:pathLst>
                <a:path w="2595" h="1640" extrusionOk="0">
                  <a:moveTo>
                    <a:pt x="1424" y="1"/>
                  </a:moveTo>
                  <a:cubicBezTo>
                    <a:pt x="899" y="1"/>
                    <a:pt x="0" y="39"/>
                    <a:pt x="88" y="678"/>
                  </a:cubicBezTo>
                  <a:cubicBezTo>
                    <a:pt x="138" y="904"/>
                    <a:pt x="264" y="1104"/>
                    <a:pt x="414" y="1255"/>
                  </a:cubicBezTo>
                  <a:cubicBezTo>
                    <a:pt x="718" y="1515"/>
                    <a:pt x="1017" y="1639"/>
                    <a:pt x="1304" y="1639"/>
                  </a:cubicBezTo>
                  <a:cubicBezTo>
                    <a:pt x="1679" y="1639"/>
                    <a:pt x="2031" y="1427"/>
                    <a:pt x="2344" y="1029"/>
                  </a:cubicBezTo>
                  <a:cubicBezTo>
                    <a:pt x="2469" y="854"/>
                    <a:pt x="2594" y="678"/>
                    <a:pt x="2569" y="453"/>
                  </a:cubicBezTo>
                  <a:cubicBezTo>
                    <a:pt x="2544" y="277"/>
                    <a:pt x="2369" y="127"/>
                    <a:pt x="2193" y="52"/>
                  </a:cubicBezTo>
                  <a:cubicBezTo>
                    <a:pt x="2018" y="1"/>
                    <a:pt x="1817" y="1"/>
                    <a:pt x="1617" y="1"/>
                  </a:cubicBezTo>
                  <a:cubicBezTo>
                    <a:pt x="1562" y="1"/>
                    <a:pt x="1497" y="1"/>
                    <a:pt x="1424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6015382" y="2971469"/>
              <a:ext cx="36607" cy="62830"/>
            </a:xfrm>
            <a:custGeom>
              <a:avLst/>
              <a:gdLst/>
              <a:ahLst/>
              <a:cxnLst/>
              <a:rect l="l" t="t" r="r" b="b"/>
              <a:pathLst>
                <a:path w="1329" h="2281" extrusionOk="0">
                  <a:moveTo>
                    <a:pt x="1128" y="0"/>
                  </a:moveTo>
                  <a:cubicBezTo>
                    <a:pt x="1053" y="25"/>
                    <a:pt x="1003" y="75"/>
                    <a:pt x="1003" y="151"/>
                  </a:cubicBezTo>
                  <a:cubicBezTo>
                    <a:pt x="1053" y="476"/>
                    <a:pt x="1078" y="802"/>
                    <a:pt x="1078" y="1128"/>
                  </a:cubicBezTo>
                  <a:cubicBezTo>
                    <a:pt x="1078" y="1329"/>
                    <a:pt x="1078" y="1504"/>
                    <a:pt x="1028" y="1679"/>
                  </a:cubicBezTo>
                  <a:cubicBezTo>
                    <a:pt x="953" y="1830"/>
                    <a:pt x="852" y="1980"/>
                    <a:pt x="727" y="2005"/>
                  </a:cubicBezTo>
                  <a:cubicBezTo>
                    <a:pt x="696" y="2012"/>
                    <a:pt x="664" y="2015"/>
                    <a:pt x="634" y="2015"/>
                  </a:cubicBezTo>
                  <a:cubicBezTo>
                    <a:pt x="542" y="2015"/>
                    <a:pt x="458" y="1986"/>
                    <a:pt x="401" y="1930"/>
                  </a:cubicBezTo>
                  <a:cubicBezTo>
                    <a:pt x="301" y="1855"/>
                    <a:pt x="251" y="1730"/>
                    <a:pt x="276" y="1604"/>
                  </a:cubicBezTo>
                  <a:cubicBezTo>
                    <a:pt x="301" y="1554"/>
                    <a:pt x="251" y="1479"/>
                    <a:pt x="176" y="1454"/>
                  </a:cubicBezTo>
                  <a:cubicBezTo>
                    <a:pt x="101" y="1454"/>
                    <a:pt x="50" y="1504"/>
                    <a:pt x="25" y="1554"/>
                  </a:cubicBezTo>
                  <a:cubicBezTo>
                    <a:pt x="0" y="1780"/>
                    <a:pt x="75" y="1980"/>
                    <a:pt x="226" y="2131"/>
                  </a:cubicBezTo>
                  <a:cubicBezTo>
                    <a:pt x="326" y="2231"/>
                    <a:pt x="476" y="2281"/>
                    <a:pt x="627" y="2281"/>
                  </a:cubicBezTo>
                  <a:cubicBezTo>
                    <a:pt x="677" y="2281"/>
                    <a:pt x="727" y="2281"/>
                    <a:pt x="802" y="2256"/>
                  </a:cubicBezTo>
                  <a:cubicBezTo>
                    <a:pt x="1003" y="2181"/>
                    <a:pt x="1178" y="2005"/>
                    <a:pt x="1253" y="1755"/>
                  </a:cubicBezTo>
                  <a:cubicBezTo>
                    <a:pt x="1329" y="1554"/>
                    <a:pt x="1329" y="1329"/>
                    <a:pt x="1329" y="1128"/>
                  </a:cubicBezTo>
                  <a:cubicBezTo>
                    <a:pt x="1329" y="802"/>
                    <a:pt x="1304" y="451"/>
                    <a:pt x="1278" y="126"/>
                  </a:cubicBezTo>
                  <a:cubicBezTo>
                    <a:pt x="1253" y="50"/>
                    <a:pt x="1203" y="0"/>
                    <a:pt x="1128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6044359" y="3001851"/>
              <a:ext cx="39389" cy="33853"/>
            </a:xfrm>
            <a:custGeom>
              <a:avLst/>
              <a:gdLst/>
              <a:ahLst/>
              <a:cxnLst/>
              <a:rect l="l" t="t" r="r" b="b"/>
              <a:pathLst>
                <a:path w="1430" h="1229" extrusionOk="0">
                  <a:moveTo>
                    <a:pt x="1304" y="0"/>
                  </a:moveTo>
                  <a:cubicBezTo>
                    <a:pt x="1229" y="25"/>
                    <a:pt x="1179" y="50"/>
                    <a:pt x="1179" y="125"/>
                  </a:cubicBezTo>
                  <a:cubicBezTo>
                    <a:pt x="1154" y="201"/>
                    <a:pt x="1154" y="276"/>
                    <a:pt x="1154" y="351"/>
                  </a:cubicBezTo>
                  <a:cubicBezTo>
                    <a:pt x="1179" y="426"/>
                    <a:pt x="1179" y="501"/>
                    <a:pt x="1154" y="551"/>
                  </a:cubicBezTo>
                  <a:cubicBezTo>
                    <a:pt x="1154" y="702"/>
                    <a:pt x="1104" y="802"/>
                    <a:pt x="1054" y="877"/>
                  </a:cubicBezTo>
                  <a:cubicBezTo>
                    <a:pt x="989" y="926"/>
                    <a:pt x="914" y="953"/>
                    <a:pt x="828" y="953"/>
                  </a:cubicBezTo>
                  <a:cubicBezTo>
                    <a:pt x="781" y="953"/>
                    <a:pt x="731" y="945"/>
                    <a:pt x="678" y="927"/>
                  </a:cubicBezTo>
                  <a:cubicBezTo>
                    <a:pt x="552" y="902"/>
                    <a:pt x="452" y="777"/>
                    <a:pt x="377" y="652"/>
                  </a:cubicBezTo>
                  <a:cubicBezTo>
                    <a:pt x="327" y="526"/>
                    <a:pt x="277" y="376"/>
                    <a:pt x="277" y="175"/>
                  </a:cubicBezTo>
                  <a:cubicBezTo>
                    <a:pt x="252" y="100"/>
                    <a:pt x="201" y="75"/>
                    <a:pt x="126" y="75"/>
                  </a:cubicBezTo>
                  <a:cubicBezTo>
                    <a:pt x="51" y="75"/>
                    <a:pt x="1" y="125"/>
                    <a:pt x="1" y="201"/>
                  </a:cubicBezTo>
                  <a:cubicBezTo>
                    <a:pt x="26" y="426"/>
                    <a:pt x="76" y="602"/>
                    <a:pt x="151" y="752"/>
                  </a:cubicBezTo>
                  <a:cubicBezTo>
                    <a:pt x="252" y="952"/>
                    <a:pt x="427" y="1103"/>
                    <a:pt x="602" y="1178"/>
                  </a:cubicBezTo>
                  <a:cubicBezTo>
                    <a:pt x="678" y="1203"/>
                    <a:pt x="753" y="1228"/>
                    <a:pt x="828" y="1228"/>
                  </a:cubicBezTo>
                  <a:cubicBezTo>
                    <a:pt x="978" y="1228"/>
                    <a:pt x="1129" y="1153"/>
                    <a:pt x="1229" y="1053"/>
                  </a:cubicBezTo>
                  <a:cubicBezTo>
                    <a:pt x="1329" y="952"/>
                    <a:pt x="1404" y="777"/>
                    <a:pt x="1430" y="576"/>
                  </a:cubicBezTo>
                  <a:cubicBezTo>
                    <a:pt x="1430" y="501"/>
                    <a:pt x="1430" y="426"/>
                    <a:pt x="1430" y="351"/>
                  </a:cubicBezTo>
                  <a:cubicBezTo>
                    <a:pt x="1430" y="276"/>
                    <a:pt x="1430" y="226"/>
                    <a:pt x="1430" y="150"/>
                  </a:cubicBezTo>
                  <a:cubicBezTo>
                    <a:pt x="1430" y="75"/>
                    <a:pt x="1379" y="25"/>
                    <a:pt x="1304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5826923" y="2907621"/>
              <a:ext cx="122217" cy="115992"/>
            </a:xfrm>
            <a:custGeom>
              <a:avLst/>
              <a:gdLst/>
              <a:ahLst/>
              <a:cxnLst/>
              <a:rect l="l" t="t" r="r" b="b"/>
              <a:pathLst>
                <a:path w="4437" h="4211" extrusionOk="0">
                  <a:moveTo>
                    <a:pt x="2206" y="0"/>
                  </a:moveTo>
                  <a:cubicBezTo>
                    <a:pt x="1147" y="0"/>
                    <a:pt x="243" y="815"/>
                    <a:pt x="125" y="1892"/>
                  </a:cubicBezTo>
                  <a:cubicBezTo>
                    <a:pt x="0" y="3070"/>
                    <a:pt x="852" y="4098"/>
                    <a:pt x="2030" y="4198"/>
                  </a:cubicBezTo>
                  <a:cubicBezTo>
                    <a:pt x="2106" y="4206"/>
                    <a:pt x="2181" y="4210"/>
                    <a:pt x="2255" y="4210"/>
                  </a:cubicBezTo>
                  <a:cubicBezTo>
                    <a:pt x="3314" y="4210"/>
                    <a:pt x="4219" y="3396"/>
                    <a:pt x="4336" y="2318"/>
                  </a:cubicBezTo>
                  <a:cubicBezTo>
                    <a:pt x="4436" y="1165"/>
                    <a:pt x="3584" y="113"/>
                    <a:pt x="2431" y="12"/>
                  </a:cubicBezTo>
                  <a:cubicBezTo>
                    <a:pt x="2356" y="4"/>
                    <a:pt x="2281" y="0"/>
                    <a:pt x="2206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6165857" y="2897264"/>
              <a:ext cx="122245" cy="115992"/>
            </a:xfrm>
            <a:custGeom>
              <a:avLst/>
              <a:gdLst/>
              <a:ahLst/>
              <a:cxnLst/>
              <a:rect l="l" t="t" r="r" b="b"/>
              <a:pathLst>
                <a:path w="4438" h="4211" extrusionOk="0">
                  <a:moveTo>
                    <a:pt x="2207" y="0"/>
                  </a:moveTo>
                  <a:cubicBezTo>
                    <a:pt x="1145" y="0"/>
                    <a:pt x="220" y="815"/>
                    <a:pt x="126" y="1892"/>
                  </a:cubicBezTo>
                  <a:cubicBezTo>
                    <a:pt x="1" y="3045"/>
                    <a:pt x="853" y="4098"/>
                    <a:pt x="2006" y="4198"/>
                  </a:cubicBezTo>
                  <a:cubicBezTo>
                    <a:pt x="2083" y="4206"/>
                    <a:pt x="2160" y="4210"/>
                    <a:pt x="2236" y="4210"/>
                  </a:cubicBezTo>
                  <a:cubicBezTo>
                    <a:pt x="3315" y="4210"/>
                    <a:pt x="4218" y="3396"/>
                    <a:pt x="4312" y="2318"/>
                  </a:cubicBezTo>
                  <a:cubicBezTo>
                    <a:pt x="4437" y="1165"/>
                    <a:pt x="3585" y="113"/>
                    <a:pt x="2432" y="13"/>
                  </a:cubicBezTo>
                  <a:cubicBezTo>
                    <a:pt x="2356" y="4"/>
                    <a:pt x="2281" y="0"/>
                    <a:pt x="2207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C15C83-C809-48BB-A380-B228AC0387F9}"/>
              </a:ext>
            </a:extLst>
          </p:cNvPr>
          <p:cNvSpPr txBox="1"/>
          <p:nvPr/>
        </p:nvSpPr>
        <p:spPr>
          <a:xfrm>
            <a:off x="720791" y="1638033"/>
            <a:ext cx="758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KIẾN TẠO KIẾN THỨC- KĨ NĂNG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0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C256C-6345-43C9-964E-FAFCFD88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5427"/>
            <a:ext cx="8520600" cy="5727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63E855B9-26E5-458A-810D-345A5A637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082166" y="3099302"/>
            <a:ext cx="2597826" cy="1948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wall&#10;&#10;Description automatically generated">
            <a:extLst>
              <a:ext uri="{FF2B5EF4-FFF2-40B4-BE49-F238E27FC236}">
                <a16:creationId xmlns:a16="http://schemas.microsoft.com/office/drawing/2014/main" id="{44FFB419-2C42-4E22-AE5C-068307C6E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818694" y="380449"/>
            <a:ext cx="1948370" cy="25978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antenna&#10;&#10;Description automatically generated">
            <a:extLst>
              <a:ext uri="{FF2B5EF4-FFF2-40B4-BE49-F238E27FC236}">
                <a16:creationId xmlns:a16="http://schemas.microsoft.com/office/drawing/2014/main" id="{2B923953-5338-4FA0-B8E6-967B42A64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167831" y="2765336"/>
            <a:ext cx="1948371" cy="2597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39E7C5-B0AF-46F1-A53D-E609424B5D76}"/>
              </a:ext>
            </a:extLst>
          </p:cNvPr>
          <p:cNvSpPr txBox="1"/>
          <p:nvPr/>
        </p:nvSpPr>
        <p:spPr>
          <a:xfrm>
            <a:off x="253511" y="1197911"/>
            <a:ext cx="136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C906D-16FA-40B0-B8DE-EF42FF637D16}"/>
              </a:ext>
            </a:extLst>
          </p:cNvPr>
          <p:cNvSpPr txBox="1"/>
          <p:nvPr/>
        </p:nvSpPr>
        <p:spPr>
          <a:xfrm>
            <a:off x="253511" y="3683979"/>
            <a:ext cx="153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pSp>
        <p:nvGrpSpPr>
          <p:cNvPr id="13" name="Google Shape;3414;p45">
            <a:extLst>
              <a:ext uri="{FF2B5EF4-FFF2-40B4-BE49-F238E27FC236}">
                <a16:creationId xmlns:a16="http://schemas.microsoft.com/office/drawing/2014/main" id="{060CC3AC-9975-44A1-95F8-9B71974DF22D}"/>
              </a:ext>
            </a:extLst>
          </p:cNvPr>
          <p:cNvGrpSpPr/>
          <p:nvPr/>
        </p:nvGrpSpPr>
        <p:grpSpPr>
          <a:xfrm rot="16199234">
            <a:off x="8268773" y="3976034"/>
            <a:ext cx="978454" cy="776707"/>
            <a:chOff x="8757948" y="1920174"/>
            <a:chExt cx="1090443" cy="865316"/>
          </a:xfrm>
        </p:grpSpPr>
        <p:sp>
          <p:nvSpPr>
            <p:cNvPr id="14" name="Google Shape;3415;p45">
              <a:extLst>
                <a:ext uri="{FF2B5EF4-FFF2-40B4-BE49-F238E27FC236}">
                  <a16:creationId xmlns:a16="http://schemas.microsoft.com/office/drawing/2014/main" id="{9B82426A-0A4B-4900-9576-83E6B557B473}"/>
                </a:ext>
              </a:extLst>
            </p:cNvPr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416;p45">
              <a:extLst>
                <a:ext uri="{FF2B5EF4-FFF2-40B4-BE49-F238E27FC236}">
                  <a16:creationId xmlns:a16="http://schemas.microsoft.com/office/drawing/2014/main" id="{D46E9B92-AEDA-4869-B772-D3CC590A174B}"/>
                </a:ext>
              </a:extLst>
            </p:cNvPr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417;p45">
              <a:extLst>
                <a:ext uri="{FF2B5EF4-FFF2-40B4-BE49-F238E27FC236}">
                  <a16:creationId xmlns:a16="http://schemas.microsoft.com/office/drawing/2014/main" id="{3713C872-F892-4ABE-A7CE-7285F2EF994F}"/>
                </a:ext>
              </a:extLst>
            </p:cNvPr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418;p45">
              <a:extLst>
                <a:ext uri="{FF2B5EF4-FFF2-40B4-BE49-F238E27FC236}">
                  <a16:creationId xmlns:a16="http://schemas.microsoft.com/office/drawing/2014/main" id="{6346D544-B702-438F-BE42-95D430241F10}"/>
                </a:ext>
              </a:extLst>
            </p:cNvPr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419;p45">
              <a:extLst>
                <a:ext uri="{FF2B5EF4-FFF2-40B4-BE49-F238E27FC236}">
                  <a16:creationId xmlns:a16="http://schemas.microsoft.com/office/drawing/2014/main" id="{12A99C2B-B385-4A96-BB20-9C45B342784C}"/>
                </a:ext>
              </a:extLst>
            </p:cNvPr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420;p45">
              <a:extLst>
                <a:ext uri="{FF2B5EF4-FFF2-40B4-BE49-F238E27FC236}">
                  <a16:creationId xmlns:a16="http://schemas.microsoft.com/office/drawing/2014/main" id="{DA870E09-74C3-4EE1-8CE2-CE4C8DB96448}"/>
                </a:ext>
              </a:extLst>
            </p:cNvPr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421;p45">
              <a:extLst>
                <a:ext uri="{FF2B5EF4-FFF2-40B4-BE49-F238E27FC236}">
                  <a16:creationId xmlns:a16="http://schemas.microsoft.com/office/drawing/2014/main" id="{60685C18-DAE8-46F8-9D74-DC000EF1DC53}"/>
                </a:ext>
              </a:extLst>
            </p:cNvPr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422;p45">
              <a:extLst>
                <a:ext uri="{FF2B5EF4-FFF2-40B4-BE49-F238E27FC236}">
                  <a16:creationId xmlns:a16="http://schemas.microsoft.com/office/drawing/2014/main" id="{EB55616F-51A6-4BAD-9AA9-2855CF8250ED}"/>
                </a:ext>
              </a:extLst>
            </p:cNvPr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423;p45">
              <a:extLst>
                <a:ext uri="{FF2B5EF4-FFF2-40B4-BE49-F238E27FC236}">
                  <a16:creationId xmlns:a16="http://schemas.microsoft.com/office/drawing/2014/main" id="{12624805-F46C-4982-B5E2-295BE5FE2F2D}"/>
                </a:ext>
              </a:extLst>
            </p:cNvPr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424;p45">
              <a:extLst>
                <a:ext uri="{FF2B5EF4-FFF2-40B4-BE49-F238E27FC236}">
                  <a16:creationId xmlns:a16="http://schemas.microsoft.com/office/drawing/2014/main" id="{A184E86D-790E-4702-8AA0-181536232271}"/>
                </a:ext>
              </a:extLst>
            </p:cNvPr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425;p45">
              <a:extLst>
                <a:ext uri="{FF2B5EF4-FFF2-40B4-BE49-F238E27FC236}">
                  <a16:creationId xmlns:a16="http://schemas.microsoft.com/office/drawing/2014/main" id="{CC9F5A90-1C69-4CE3-987A-17EC29234806}"/>
                </a:ext>
              </a:extLst>
            </p:cNvPr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426;p45">
              <a:extLst>
                <a:ext uri="{FF2B5EF4-FFF2-40B4-BE49-F238E27FC236}">
                  <a16:creationId xmlns:a16="http://schemas.microsoft.com/office/drawing/2014/main" id="{19A46F0D-F2B3-4D36-99C8-35789880C4E2}"/>
                </a:ext>
              </a:extLst>
            </p:cNvPr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427;p45">
              <a:extLst>
                <a:ext uri="{FF2B5EF4-FFF2-40B4-BE49-F238E27FC236}">
                  <a16:creationId xmlns:a16="http://schemas.microsoft.com/office/drawing/2014/main" id="{8BCD957B-61C8-42C2-9FE3-449261658E72}"/>
                </a:ext>
              </a:extLst>
            </p:cNvPr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428;p45">
              <a:extLst>
                <a:ext uri="{FF2B5EF4-FFF2-40B4-BE49-F238E27FC236}">
                  <a16:creationId xmlns:a16="http://schemas.microsoft.com/office/drawing/2014/main" id="{1D80D008-EB40-4A5F-A858-96B14C7BCA2C}"/>
                </a:ext>
              </a:extLst>
            </p:cNvPr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429;p45">
              <a:extLst>
                <a:ext uri="{FF2B5EF4-FFF2-40B4-BE49-F238E27FC236}">
                  <a16:creationId xmlns:a16="http://schemas.microsoft.com/office/drawing/2014/main" id="{8A43E877-2A6D-4AEE-AA74-E89607833CB3}"/>
                </a:ext>
              </a:extLst>
            </p:cNvPr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430;p45">
              <a:extLst>
                <a:ext uri="{FF2B5EF4-FFF2-40B4-BE49-F238E27FC236}">
                  <a16:creationId xmlns:a16="http://schemas.microsoft.com/office/drawing/2014/main" id="{D9117A7E-B24F-4250-8651-FF7083CEEE17}"/>
                </a:ext>
              </a:extLst>
            </p:cNvPr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431;p45">
              <a:extLst>
                <a:ext uri="{FF2B5EF4-FFF2-40B4-BE49-F238E27FC236}">
                  <a16:creationId xmlns:a16="http://schemas.microsoft.com/office/drawing/2014/main" id="{875663C9-EBCD-43EC-8492-613615CDE0C9}"/>
                </a:ext>
              </a:extLst>
            </p:cNvPr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432;p45">
              <a:extLst>
                <a:ext uri="{FF2B5EF4-FFF2-40B4-BE49-F238E27FC236}">
                  <a16:creationId xmlns:a16="http://schemas.microsoft.com/office/drawing/2014/main" id="{09050F61-F82E-4CCC-999A-D948F06ADDD9}"/>
                </a:ext>
              </a:extLst>
            </p:cNvPr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433;p45">
              <a:extLst>
                <a:ext uri="{FF2B5EF4-FFF2-40B4-BE49-F238E27FC236}">
                  <a16:creationId xmlns:a16="http://schemas.microsoft.com/office/drawing/2014/main" id="{A9B744EA-69B8-4FC8-A194-57C7B8E3477A}"/>
                </a:ext>
              </a:extLst>
            </p:cNvPr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434;p45">
              <a:extLst>
                <a:ext uri="{FF2B5EF4-FFF2-40B4-BE49-F238E27FC236}">
                  <a16:creationId xmlns:a16="http://schemas.microsoft.com/office/drawing/2014/main" id="{1A6A96C1-5758-4F6A-A426-093FCD6798CF}"/>
                </a:ext>
              </a:extLst>
            </p:cNvPr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35;p45">
              <a:extLst>
                <a:ext uri="{FF2B5EF4-FFF2-40B4-BE49-F238E27FC236}">
                  <a16:creationId xmlns:a16="http://schemas.microsoft.com/office/drawing/2014/main" id="{981DABC6-A832-4FE6-936D-6439E5D2F64B}"/>
                </a:ext>
              </a:extLst>
            </p:cNvPr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436;p45">
              <a:extLst>
                <a:ext uri="{FF2B5EF4-FFF2-40B4-BE49-F238E27FC236}">
                  <a16:creationId xmlns:a16="http://schemas.microsoft.com/office/drawing/2014/main" id="{0C382B26-1F6B-4814-96BC-71BE6908EE2C}"/>
                </a:ext>
              </a:extLst>
            </p:cNvPr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437;p45">
            <a:extLst>
              <a:ext uri="{FF2B5EF4-FFF2-40B4-BE49-F238E27FC236}">
                <a16:creationId xmlns:a16="http://schemas.microsoft.com/office/drawing/2014/main" id="{736C9C2F-48F1-471B-83B8-EBCB8551DC4A}"/>
              </a:ext>
            </a:extLst>
          </p:cNvPr>
          <p:cNvGrpSpPr/>
          <p:nvPr/>
        </p:nvGrpSpPr>
        <p:grpSpPr>
          <a:xfrm rot="15318253" flipH="1">
            <a:off x="8465121" y="4663977"/>
            <a:ext cx="431460" cy="611630"/>
            <a:chOff x="6055204" y="4369368"/>
            <a:chExt cx="545279" cy="773107"/>
          </a:xfrm>
        </p:grpSpPr>
        <p:sp>
          <p:nvSpPr>
            <p:cNvPr id="37" name="Google Shape;3438;p45">
              <a:extLst>
                <a:ext uri="{FF2B5EF4-FFF2-40B4-BE49-F238E27FC236}">
                  <a16:creationId xmlns:a16="http://schemas.microsoft.com/office/drawing/2014/main" id="{22AEDBA0-214E-4911-9D51-F0936B16C480}"/>
                </a:ext>
              </a:extLst>
            </p:cNvPr>
            <p:cNvSpPr/>
            <p:nvPr/>
          </p:nvSpPr>
          <p:spPr>
            <a:xfrm>
              <a:off x="6055204" y="4591716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439;p45">
              <a:extLst>
                <a:ext uri="{FF2B5EF4-FFF2-40B4-BE49-F238E27FC236}">
                  <a16:creationId xmlns:a16="http://schemas.microsoft.com/office/drawing/2014/main" id="{A903D64A-7D6A-4FFE-AF51-0CA1D0E337C9}"/>
                </a:ext>
              </a:extLst>
            </p:cNvPr>
            <p:cNvSpPr/>
            <p:nvPr/>
          </p:nvSpPr>
          <p:spPr>
            <a:xfrm>
              <a:off x="6081114" y="4369368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440;p45">
              <a:extLst>
                <a:ext uri="{FF2B5EF4-FFF2-40B4-BE49-F238E27FC236}">
                  <a16:creationId xmlns:a16="http://schemas.microsoft.com/office/drawing/2014/main" id="{240322C6-8946-482B-BC68-761E86C494F0}"/>
                </a:ext>
              </a:extLst>
            </p:cNvPr>
            <p:cNvSpPr/>
            <p:nvPr/>
          </p:nvSpPr>
          <p:spPr>
            <a:xfrm>
              <a:off x="6436720" y="4482413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441;p45">
              <a:extLst>
                <a:ext uri="{FF2B5EF4-FFF2-40B4-BE49-F238E27FC236}">
                  <a16:creationId xmlns:a16="http://schemas.microsoft.com/office/drawing/2014/main" id="{FFD8B933-C4A5-43FF-8A41-B857FE13B3F2}"/>
                </a:ext>
              </a:extLst>
            </p:cNvPr>
            <p:cNvSpPr/>
            <p:nvPr/>
          </p:nvSpPr>
          <p:spPr>
            <a:xfrm>
              <a:off x="6229918" y="4464258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442;p45">
              <a:extLst>
                <a:ext uri="{FF2B5EF4-FFF2-40B4-BE49-F238E27FC236}">
                  <a16:creationId xmlns:a16="http://schemas.microsoft.com/office/drawing/2014/main" id="{AD39E944-5B83-401E-A12A-8A783C0D4A02}"/>
                </a:ext>
              </a:extLst>
            </p:cNvPr>
            <p:cNvSpPr/>
            <p:nvPr/>
          </p:nvSpPr>
          <p:spPr>
            <a:xfrm>
              <a:off x="6410261" y="4586397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443;p45">
              <a:extLst>
                <a:ext uri="{FF2B5EF4-FFF2-40B4-BE49-F238E27FC236}">
                  <a16:creationId xmlns:a16="http://schemas.microsoft.com/office/drawing/2014/main" id="{6367F5A7-0403-4FFE-AD02-846C9384A360}"/>
                </a:ext>
              </a:extLst>
            </p:cNvPr>
            <p:cNvSpPr/>
            <p:nvPr/>
          </p:nvSpPr>
          <p:spPr>
            <a:xfrm>
              <a:off x="6161316" y="4668349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3407;p45">
            <a:extLst>
              <a:ext uri="{FF2B5EF4-FFF2-40B4-BE49-F238E27FC236}">
                <a16:creationId xmlns:a16="http://schemas.microsoft.com/office/drawing/2014/main" id="{098EC097-BDE4-442C-804C-1299E0E24613}"/>
              </a:ext>
            </a:extLst>
          </p:cNvPr>
          <p:cNvGrpSpPr/>
          <p:nvPr/>
        </p:nvGrpSpPr>
        <p:grpSpPr>
          <a:xfrm rot="5143409">
            <a:off x="216705" y="4662269"/>
            <a:ext cx="402598" cy="662088"/>
            <a:chOff x="6055204" y="4369368"/>
            <a:chExt cx="545279" cy="773107"/>
          </a:xfrm>
        </p:grpSpPr>
        <p:sp>
          <p:nvSpPr>
            <p:cNvPr id="44" name="Google Shape;3408;p45">
              <a:extLst>
                <a:ext uri="{FF2B5EF4-FFF2-40B4-BE49-F238E27FC236}">
                  <a16:creationId xmlns:a16="http://schemas.microsoft.com/office/drawing/2014/main" id="{34EC9125-D685-4F99-93FD-0ECB147B2042}"/>
                </a:ext>
              </a:extLst>
            </p:cNvPr>
            <p:cNvSpPr/>
            <p:nvPr/>
          </p:nvSpPr>
          <p:spPr>
            <a:xfrm>
              <a:off x="6055204" y="4591716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409;p45">
              <a:extLst>
                <a:ext uri="{FF2B5EF4-FFF2-40B4-BE49-F238E27FC236}">
                  <a16:creationId xmlns:a16="http://schemas.microsoft.com/office/drawing/2014/main" id="{AB2870ED-BFE3-45AD-9380-B93A384C403F}"/>
                </a:ext>
              </a:extLst>
            </p:cNvPr>
            <p:cNvSpPr/>
            <p:nvPr/>
          </p:nvSpPr>
          <p:spPr>
            <a:xfrm>
              <a:off x="6081114" y="4369368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410;p45">
              <a:extLst>
                <a:ext uri="{FF2B5EF4-FFF2-40B4-BE49-F238E27FC236}">
                  <a16:creationId xmlns:a16="http://schemas.microsoft.com/office/drawing/2014/main" id="{5354BC35-E53E-445C-B6A4-64675F69002C}"/>
                </a:ext>
              </a:extLst>
            </p:cNvPr>
            <p:cNvSpPr/>
            <p:nvPr/>
          </p:nvSpPr>
          <p:spPr>
            <a:xfrm>
              <a:off x="6436720" y="4482413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411;p45">
              <a:extLst>
                <a:ext uri="{FF2B5EF4-FFF2-40B4-BE49-F238E27FC236}">
                  <a16:creationId xmlns:a16="http://schemas.microsoft.com/office/drawing/2014/main" id="{EF1406A9-018F-4B1D-B8CD-26C3612D1399}"/>
                </a:ext>
              </a:extLst>
            </p:cNvPr>
            <p:cNvSpPr/>
            <p:nvPr/>
          </p:nvSpPr>
          <p:spPr>
            <a:xfrm>
              <a:off x="6229918" y="4464258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412;p45">
              <a:extLst>
                <a:ext uri="{FF2B5EF4-FFF2-40B4-BE49-F238E27FC236}">
                  <a16:creationId xmlns:a16="http://schemas.microsoft.com/office/drawing/2014/main" id="{B6759F2E-D8E4-4789-B32C-BFC5CED2DE80}"/>
                </a:ext>
              </a:extLst>
            </p:cNvPr>
            <p:cNvSpPr/>
            <p:nvPr/>
          </p:nvSpPr>
          <p:spPr>
            <a:xfrm>
              <a:off x="6410261" y="4586397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413;p45">
              <a:extLst>
                <a:ext uri="{FF2B5EF4-FFF2-40B4-BE49-F238E27FC236}">
                  <a16:creationId xmlns:a16="http://schemas.microsoft.com/office/drawing/2014/main" id="{A2D314BC-0334-4699-ABE7-639419F8BF92}"/>
                </a:ext>
              </a:extLst>
            </p:cNvPr>
            <p:cNvSpPr/>
            <p:nvPr/>
          </p:nvSpPr>
          <p:spPr>
            <a:xfrm>
              <a:off x="6161316" y="4668349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3399;p45">
            <a:extLst>
              <a:ext uri="{FF2B5EF4-FFF2-40B4-BE49-F238E27FC236}">
                <a16:creationId xmlns:a16="http://schemas.microsoft.com/office/drawing/2014/main" id="{4BD95B73-B2EE-4825-B258-4A82CAFFB170}"/>
              </a:ext>
            </a:extLst>
          </p:cNvPr>
          <p:cNvGrpSpPr/>
          <p:nvPr/>
        </p:nvGrpSpPr>
        <p:grpSpPr>
          <a:xfrm rot="5614373">
            <a:off x="-320783" y="4200538"/>
            <a:ext cx="1043129" cy="795263"/>
            <a:chOff x="5913226" y="4077344"/>
            <a:chExt cx="914289" cy="694967"/>
          </a:xfrm>
        </p:grpSpPr>
        <p:sp>
          <p:nvSpPr>
            <p:cNvPr id="51" name="Google Shape;3400;p45">
              <a:extLst>
                <a:ext uri="{FF2B5EF4-FFF2-40B4-BE49-F238E27FC236}">
                  <a16:creationId xmlns:a16="http://schemas.microsoft.com/office/drawing/2014/main" id="{E389E40F-5E15-4DAE-ADB0-38AC887598DB}"/>
                </a:ext>
              </a:extLst>
            </p:cNvPr>
            <p:cNvSpPr/>
            <p:nvPr/>
          </p:nvSpPr>
          <p:spPr>
            <a:xfrm>
              <a:off x="5913226" y="4077344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401;p45">
              <a:extLst>
                <a:ext uri="{FF2B5EF4-FFF2-40B4-BE49-F238E27FC236}">
                  <a16:creationId xmlns:a16="http://schemas.microsoft.com/office/drawing/2014/main" id="{F08B8462-D3A8-4C6D-8175-AA2959FE425F}"/>
                </a:ext>
              </a:extLst>
            </p:cNvPr>
            <p:cNvSpPr/>
            <p:nvPr/>
          </p:nvSpPr>
          <p:spPr>
            <a:xfrm>
              <a:off x="6022599" y="4229579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402;p45">
              <a:extLst>
                <a:ext uri="{FF2B5EF4-FFF2-40B4-BE49-F238E27FC236}">
                  <a16:creationId xmlns:a16="http://schemas.microsoft.com/office/drawing/2014/main" id="{6506E7C4-60E8-4B7F-A8E7-AADDF77317B3}"/>
                </a:ext>
              </a:extLst>
            </p:cNvPr>
            <p:cNvSpPr/>
            <p:nvPr/>
          </p:nvSpPr>
          <p:spPr>
            <a:xfrm>
              <a:off x="6385548" y="4469464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403;p45">
              <a:extLst>
                <a:ext uri="{FF2B5EF4-FFF2-40B4-BE49-F238E27FC236}">
                  <a16:creationId xmlns:a16="http://schemas.microsoft.com/office/drawing/2014/main" id="{BE8346A5-0843-4545-A3EF-EE21C64C8328}"/>
                </a:ext>
              </a:extLst>
            </p:cNvPr>
            <p:cNvSpPr/>
            <p:nvPr/>
          </p:nvSpPr>
          <p:spPr>
            <a:xfrm>
              <a:off x="6117248" y="4185240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404;p45">
              <a:extLst>
                <a:ext uri="{FF2B5EF4-FFF2-40B4-BE49-F238E27FC236}">
                  <a16:creationId xmlns:a16="http://schemas.microsoft.com/office/drawing/2014/main" id="{A4424D47-FBEA-49FF-98F0-00108BD865B0}"/>
                </a:ext>
              </a:extLst>
            </p:cNvPr>
            <p:cNvSpPr/>
            <p:nvPr/>
          </p:nvSpPr>
          <p:spPr>
            <a:xfrm>
              <a:off x="6316775" y="4277659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405;p45">
              <a:extLst>
                <a:ext uri="{FF2B5EF4-FFF2-40B4-BE49-F238E27FC236}">
                  <a16:creationId xmlns:a16="http://schemas.microsoft.com/office/drawing/2014/main" id="{A545902A-CE81-4CBF-8D93-D37CF034943F}"/>
                </a:ext>
              </a:extLst>
            </p:cNvPr>
            <p:cNvSpPr/>
            <p:nvPr/>
          </p:nvSpPr>
          <p:spPr>
            <a:xfrm>
              <a:off x="6664384" y="4677021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406;p45">
              <a:extLst>
                <a:ext uri="{FF2B5EF4-FFF2-40B4-BE49-F238E27FC236}">
                  <a16:creationId xmlns:a16="http://schemas.microsoft.com/office/drawing/2014/main" id="{0506B816-517B-4369-A1AC-0F55F00BCD11}"/>
                </a:ext>
              </a:extLst>
            </p:cNvPr>
            <p:cNvSpPr/>
            <p:nvPr/>
          </p:nvSpPr>
          <p:spPr>
            <a:xfrm>
              <a:off x="6432530" y="4400622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6C27DA04-5694-4394-B719-1040274A5B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534380" y="761219"/>
            <a:ext cx="2597828" cy="1948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71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8E069-D6CD-4664-B694-6A090F62F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27" y="-53661"/>
            <a:ext cx="8520600" cy="5727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ext, wall, indoor, white&#10;&#10;Description automatically generated">
            <a:extLst>
              <a:ext uri="{FF2B5EF4-FFF2-40B4-BE49-F238E27FC236}">
                <a16:creationId xmlns:a16="http://schemas.microsoft.com/office/drawing/2014/main" id="{25DA3117-49EE-49DD-B22E-239BC751C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521980" y="2458098"/>
            <a:ext cx="2020382" cy="2693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5CDA713B-267F-489F-A863-F4786A793F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077" t="2077"/>
          <a:stretch/>
        </p:blipFill>
        <p:spPr>
          <a:xfrm rot="16200000">
            <a:off x="2097449" y="327168"/>
            <a:ext cx="1946499" cy="259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2475D0-A0DE-495A-BADE-C270D8DB1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611092" y="2794828"/>
            <a:ext cx="2693841" cy="2020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, wall, sign, kitchen appliance&#10;&#10;Description automatically generated">
            <a:extLst>
              <a:ext uri="{FF2B5EF4-FFF2-40B4-BE49-F238E27FC236}">
                <a16:creationId xmlns:a16="http://schemas.microsoft.com/office/drawing/2014/main" id="{1C8FEB50-DF43-46CE-988A-CB25A498D9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4490" r="4163" b="-4490"/>
          <a:stretch/>
        </p:blipFill>
        <p:spPr>
          <a:xfrm>
            <a:off x="5052592" y="651584"/>
            <a:ext cx="2536928" cy="1985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EFCDD0-83A7-48A5-9621-DA1B8252C88E}"/>
              </a:ext>
            </a:extLst>
          </p:cNvPr>
          <p:cNvSpPr txBox="1"/>
          <p:nvPr/>
        </p:nvSpPr>
        <p:spPr>
          <a:xfrm>
            <a:off x="324196" y="1278322"/>
            <a:ext cx="1330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8E1B3B-874D-45B6-997B-9B6C5E9C3492}"/>
              </a:ext>
            </a:extLst>
          </p:cNvPr>
          <p:cNvSpPr txBox="1"/>
          <p:nvPr/>
        </p:nvSpPr>
        <p:spPr>
          <a:xfrm>
            <a:off x="4098175" y="3474720"/>
            <a:ext cx="131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pSp>
        <p:nvGrpSpPr>
          <p:cNvPr id="13" name="Google Shape;3399;p45">
            <a:extLst>
              <a:ext uri="{FF2B5EF4-FFF2-40B4-BE49-F238E27FC236}">
                <a16:creationId xmlns:a16="http://schemas.microsoft.com/office/drawing/2014/main" id="{1DB8954A-DF50-42D7-8D21-6BFCE1A0695F}"/>
              </a:ext>
            </a:extLst>
          </p:cNvPr>
          <p:cNvGrpSpPr/>
          <p:nvPr/>
        </p:nvGrpSpPr>
        <p:grpSpPr>
          <a:xfrm rot="5614373">
            <a:off x="-128006" y="4140405"/>
            <a:ext cx="1043129" cy="795263"/>
            <a:chOff x="5913226" y="4077344"/>
            <a:chExt cx="914289" cy="694967"/>
          </a:xfrm>
        </p:grpSpPr>
        <p:sp>
          <p:nvSpPr>
            <p:cNvPr id="14" name="Google Shape;3400;p45">
              <a:extLst>
                <a:ext uri="{FF2B5EF4-FFF2-40B4-BE49-F238E27FC236}">
                  <a16:creationId xmlns:a16="http://schemas.microsoft.com/office/drawing/2014/main" id="{6E69D2E8-D2B5-4B9F-8FE2-016CF3F0B830}"/>
                </a:ext>
              </a:extLst>
            </p:cNvPr>
            <p:cNvSpPr/>
            <p:nvPr/>
          </p:nvSpPr>
          <p:spPr>
            <a:xfrm>
              <a:off x="5913226" y="4077344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401;p45">
              <a:extLst>
                <a:ext uri="{FF2B5EF4-FFF2-40B4-BE49-F238E27FC236}">
                  <a16:creationId xmlns:a16="http://schemas.microsoft.com/office/drawing/2014/main" id="{E47D98F2-1BC1-400A-97FD-B4ABCEE4D4AE}"/>
                </a:ext>
              </a:extLst>
            </p:cNvPr>
            <p:cNvSpPr/>
            <p:nvPr/>
          </p:nvSpPr>
          <p:spPr>
            <a:xfrm>
              <a:off x="6022599" y="4229579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402;p45">
              <a:extLst>
                <a:ext uri="{FF2B5EF4-FFF2-40B4-BE49-F238E27FC236}">
                  <a16:creationId xmlns:a16="http://schemas.microsoft.com/office/drawing/2014/main" id="{100829BE-6742-4D9C-802A-17A57316C4D2}"/>
                </a:ext>
              </a:extLst>
            </p:cNvPr>
            <p:cNvSpPr/>
            <p:nvPr/>
          </p:nvSpPr>
          <p:spPr>
            <a:xfrm>
              <a:off x="6385548" y="4469464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403;p45">
              <a:extLst>
                <a:ext uri="{FF2B5EF4-FFF2-40B4-BE49-F238E27FC236}">
                  <a16:creationId xmlns:a16="http://schemas.microsoft.com/office/drawing/2014/main" id="{508C3986-442F-4DF4-9164-E88C3D2135AE}"/>
                </a:ext>
              </a:extLst>
            </p:cNvPr>
            <p:cNvSpPr/>
            <p:nvPr/>
          </p:nvSpPr>
          <p:spPr>
            <a:xfrm>
              <a:off x="6117248" y="4185240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404;p45">
              <a:extLst>
                <a:ext uri="{FF2B5EF4-FFF2-40B4-BE49-F238E27FC236}">
                  <a16:creationId xmlns:a16="http://schemas.microsoft.com/office/drawing/2014/main" id="{468B9E79-1FE0-46BD-A1F9-3C73027C79F6}"/>
                </a:ext>
              </a:extLst>
            </p:cNvPr>
            <p:cNvSpPr/>
            <p:nvPr/>
          </p:nvSpPr>
          <p:spPr>
            <a:xfrm>
              <a:off x="6316775" y="4277659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405;p45">
              <a:extLst>
                <a:ext uri="{FF2B5EF4-FFF2-40B4-BE49-F238E27FC236}">
                  <a16:creationId xmlns:a16="http://schemas.microsoft.com/office/drawing/2014/main" id="{81D67519-2C70-43C6-BE6B-C199006B9805}"/>
                </a:ext>
              </a:extLst>
            </p:cNvPr>
            <p:cNvSpPr/>
            <p:nvPr/>
          </p:nvSpPr>
          <p:spPr>
            <a:xfrm>
              <a:off x="6664384" y="4677021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406;p45">
              <a:extLst>
                <a:ext uri="{FF2B5EF4-FFF2-40B4-BE49-F238E27FC236}">
                  <a16:creationId xmlns:a16="http://schemas.microsoft.com/office/drawing/2014/main" id="{90A3D0DD-661F-4ED1-945A-83184F06DCB2}"/>
                </a:ext>
              </a:extLst>
            </p:cNvPr>
            <p:cNvSpPr/>
            <p:nvPr/>
          </p:nvSpPr>
          <p:spPr>
            <a:xfrm>
              <a:off x="6432530" y="4400622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3407;p45">
            <a:extLst>
              <a:ext uri="{FF2B5EF4-FFF2-40B4-BE49-F238E27FC236}">
                <a16:creationId xmlns:a16="http://schemas.microsoft.com/office/drawing/2014/main" id="{6DF034F8-9F4F-41F2-BC21-B13D67B41E24}"/>
              </a:ext>
            </a:extLst>
          </p:cNvPr>
          <p:cNvGrpSpPr/>
          <p:nvPr/>
        </p:nvGrpSpPr>
        <p:grpSpPr>
          <a:xfrm rot="5143409">
            <a:off x="227779" y="4771126"/>
            <a:ext cx="431427" cy="611607"/>
            <a:chOff x="6055204" y="4369368"/>
            <a:chExt cx="545279" cy="773107"/>
          </a:xfrm>
        </p:grpSpPr>
        <p:sp>
          <p:nvSpPr>
            <p:cNvPr id="22" name="Google Shape;3408;p45">
              <a:extLst>
                <a:ext uri="{FF2B5EF4-FFF2-40B4-BE49-F238E27FC236}">
                  <a16:creationId xmlns:a16="http://schemas.microsoft.com/office/drawing/2014/main" id="{53F94982-4EC0-484F-8798-8B72166A8D64}"/>
                </a:ext>
              </a:extLst>
            </p:cNvPr>
            <p:cNvSpPr/>
            <p:nvPr/>
          </p:nvSpPr>
          <p:spPr>
            <a:xfrm>
              <a:off x="6055204" y="4591716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409;p45">
              <a:extLst>
                <a:ext uri="{FF2B5EF4-FFF2-40B4-BE49-F238E27FC236}">
                  <a16:creationId xmlns:a16="http://schemas.microsoft.com/office/drawing/2014/main" id="{9B6E6316-F78D-4849-B712-4A842F3D7F0B}"/>
                </a:ext>
              </a:extLst>
            </p:cNvPr>
            <p:cNvSpPr/>
            <p:nvPr/>
          </p:nvSpPr>
          <p:spPr>
            <a:xfrm>
              <a:off x="6081114" y="4369368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410;p45">
              <a:extLst>
                <a:ext uri="{FF2B5EF4-FFF2-40B4-BE49-F238E27FC236}">
                  <a16:creationId xmlns:a16="http://schemas.microsoft.com/office/drawing/2014/main" id="{5DD5F283-1868-471D-9184-4FB353A78596}"/>
                </a:ext>
              </a:extLst>
            </p:cNvPr>
            <p:cNvSpPr/>
            <p:nvPr/>
          </p:nvSpPr>
          <p:spPr>
            <a:xfrm>
              <a:off x="6436720" y="4482413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411;p45">
              <a:extLst>
                <a:ext uri="{FF2B5EF4-FFF2-40B4-BE49-F238E27FC236}">
                  <a16:creationId xmlns:a16="http://schemas.microsoft.com/office/drawing/2014/main" id="{AB844EEC-1BD2-411D-A76F-2754190A8EB8}"/>
                </a:ext>
              </a:extLst>
            </p:cNvPr>
            <p:cNvSpPr/>
            <p:nvPr/>
          </p:nvSpPr>
          <p:spPr>
            <a:xfrm>
              <a:off x="6229918" y="4464258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412;p45">
              <a:extLst>
                <a:ext uri="{FF2B5EF4-FFF2-40B4-BE49-F238E27FC236}">
                  <a16:creationId xmlns:a16="http://schemas.microsoft.com/office/drawing/2014/main" id="{7245F08D-9B0B-45E3-92EB-F6B6E377EBA2}"/>
                </a:ext>
              </a:extLst>
            </p:cNvPr>
            <p:cNvSpPr/>
            <p:nvPr/>
          </p:nvSpPr>
          <p:spPr>
            <a:xfrm>
              <a:off x="6410261" y="4586397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413;p45">
              <a:extLst>
                <a:ext uri="{FF2B5EF4-FFF2-40B4-BE49-F238E27FC236}">
                  <a16:creationId xmlns:a16="http://schemas.microsoft.com/office/drawing/2014/main" id="{B932258A-7081-4A28-BF7C-780E337F286D}"/>
                </a:ext>
              </a:extLst>
            </p:cNvPr>
            <p:cNvSpPr/>
            <p:nvPr/>
          </p:nvSpPr>
          <p:spPr>
            <a:xfrm>
              <a:off x="6161316" y="4668349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3414;p45">
            <a:extLst>
              <a:ext uri="{FF2B5EF4-FFF2-40B4-BE49-F238E27FC236}">
                <a16:creationId xmlns:a16="http://schemas.microsoft.com/office/drawing/2014/main" id="{7822C767-941A-4EA2-B8CC-9AFCC21B9CA0}"/>
              </a:ext>
            </a:extLst>
          </p:cNvPr>
          <p:cNvGrpSpPr/>
          <p:nvPr/>
        </p:nvGrpSpPr>
        <p:grpSpPr>
          <a:xfrm rot="16199234">
            <a:off x="8268773" y="4060516"/>
            <a:ext cx="978454" cy="776707"/>
            <a:chOff x="8757948" y="1920174"/>
            <a:chExt cx="1090443" cy="865316"/>
          </a:xfrm>
        </p:grpSpPr>
        <p:sp>
          <p:nvSpPr>
            <p:cNvPr id="29" name="Google Shape;3415;p45">
              <a:extLst>
                <a:ext uri="{FF2B5EF4-FFF2-40B4-BE49-F238E27FC236}">
                  <a16:creationId xmlns:a16="http://schemas.microsoft.com/office/drawing/2014/main" id="{2E49BDCF-CBB7-4D15-8B23-EF9CCA94FF21}"/>
                </a:ext>
              </a:extLst>
            </p:cNvPr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416;p45">
              <a:extLst>
                <a:ext uri="{FF2B5EF4-FFF2-40B4-BE49-F238E27FC236}">
                  <a16:creationId xmlns:a16="http://schemas.microsoft.com/office/drawing/2014/main" id="{A8DFDA3E-D9A8-428C-86E7-3DE4E2D25638}"/>
                </a:ext>
              </a:extLst>
            </p:cNvPr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417;p45">
              <a:extLst>
                <a:ext uri="{FF2B5EF4-FFF2-40B4-BE49-F238E27FC236}">
                  <a16:creationId xmlns:a16="http://schemas.microsoft.com/office/drawing/2014/main" id="{F3F6F6C3-FB9A-4130-9AC7-DD8A85BCB9B6}"/>
                </a:ext>
              </a:extLst>
            </p:cNvPr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418;p45">
              <a:extLst>
                <a:ext uri="{FF2B5EF4-FFF2-40B4-BE49-F238E27FC236}">
                  <a16:creationId xmlns:a16="http://schemas.microsoft.com/office/drawing/2014/main" id="{83129F01-C233-4B6A-91B1-C3CC7725894A}"/>
                </a:ext>
              </a:extLst>
            </p:cNvPr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419;p45">
              <a:extLst>
                <a:ext uri="{FF2B5EF4-FFF2-40B4-BE49-F238E27FC236}">
                  <a16:creationId xmlns:a16="http://schemas.microsoft.com/office/drawing/2014/main" id="{317C00EB-9701-4D31-8393-401B8A724E03}"/>
                </a:ext>
              </a:extLst>
            </p:cNvPr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20;p45">
              <a:extLst>
                <a:ext uri="{FF2B5EF4-FFF2-40B4-BE49-F238E27FC236}">
                  <a16:creationId xmlns:a16="http://schemas.microsoft.com/office/drawing/2014/main" id="{454ED9EF-F615-46D8-8769-0295F2C08BCF}"/>
                </a:ext>
              </a:extLst>
            </p:cNvPr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421;p45">
              <a:extLst>
                <a:ext uri="{FF2B5EF4-FFF2-40B4-BE49-F238E27FC236}">
                  <a16:creationId xmlns:a16="http://schemas.microsoft.com/office/drawing/2014/main" id="{B6ED0E12-82AD-41B3-8038-76CAC9DDDAE4}"/>
                </a:ext>
              </a:extLst>
            </p:cNvPr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422;p45">
              <a:extLst>
                <a:ext uri="{FF2B5EF4-FFF2-40B4-BE49-F238E27FC236}">
                  <a16:creationId xmlns:a16="http://schemas.microsoft.com/office/drawing/2014/main" id="{E99258FD-0A4B-48AD-8C25-09C9367810D8}"/>
                </a:ext>
              </a:extLst>
            </p:cNvPr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423;p45">
              <a:extLst>
                <a:ext uri="{FF2B5EF4-FFF2-40B4-BE49-F238E27FC236}">
                  <a16:creationId xmlns:a16="http://schemas.microsoft.com/office/drawing/2014/main" id="{D41784BB-5947-40FB-8C61-7F057C1C575D}"/>
                </a:ext>
              </a:extLst>
            </p:cNvPr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424;p45">
              <a:extLst>
                <a:ext uri="{FF2B5EF4-FFF2-40B4-BE49-F238E27FC236}">
                  <a16:creationId xmlns:a16="http://schemas.microsoft.com/office/drawing/2014/main" id="{95817A0A-B140-429E-9123-ED281587226F}"/>
                </a:ext>
              </a:extLst>
            </p:cNvPr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425;p45">
              <a:extLst>
                <a:ext uri="{FF2B5EF4-FFF2-40B4-BE49-F238E27FC236}">
                  <a16:creationId xmlns:a16="http://schemas.microsoft.com/office/drawing/2014/main" id="{F731126C-265F-4C84-AC58-75A7EEFBAF35}"/>
                </a:ext>
              </a:extLst>
            </p:cNvPr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426;p45">
              <a:extLst>
                <a:ext uri="{FF2B5EF4-FFF2-40B4-BE49-F238E27FC236}">
                  <a16:creationId xmlns:a16="http://schemas.microsoft.com/office/drawing/2014/main" id="{ACFDDDF4-8EA1-4289-AD6D-4C8D77615F7A}"/>
                </a:ext>
              </a:extLst>
            </p:cNvPr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427;p45">
              <a:extLst>
                <a:ext uri="{FF2B5EF4-FFF2-40B4-BE49-F238E27FC236}">
                  <a16:creationId xmlns:a16="http://schemas.microsoft.com/office/drawing/2014/main" id="{2A68DB7C-67D9-4723-A8D0-C15BCE9F5D48}"/>
                </a:ext>
              </a:extLst>
            </p:cNvPr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428;p45">
              <a:extLst>
                <a:ext uri="{FF2B5EF4-FFF2-40B4-BE49-F238E27FC236}">
                  <a16:creationId xmlns:a16="http://schemas.microsoft.com/office/drawing/2014/main" id="{031E1C26-1124-45E1-9551-A9BB9003CF7B}"/>
                </a:ext>
              </a:extLst>
            </p:cNvPr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429;p45">
              <a:extLst>
                <a:ext uri="{FF2B5EF4-FFF2-40B4-BE49-F238E27FC236}">
                  <a16:creationId xmlns:a16="http://schemas.microsoft.com/office/drawing/2014/main" id="{40776EC8-C3B8-439C-8077-306B307097DE}"/>
                </a:ext>
              </a:extLst>
            </p:cNvPr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430;p45">
              <a:extLst>
                <a:ext uri="{FF2B5EF4-FFF2-40B4-BE49-F238E27FC236}">
                  <a16:creationId xmlns:a16="http://schemas.microsoft.com/office/drawing/2014/main" id="{A4A790EE-6E20-4FA7-B0E0-7A6422A4883C}"/>
                </a:ext>
              </a:extLst>
            </p:cNvPr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431;p45">
              <a:extLst>
                <a:ext uri="{FF2B5EF4-FFF2-40B4-BE49-F238E27FC236}">
                  <a16:creationId xmlns:a16="http://schemas.microsoft.com/office/drawing/2014/main" id="{F1749967-D68D-41FC-9191-CF96B0910F01}"/>
                </a:ext>
              </a:extLst>
            </p:cNvPr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432;p45">
              <a:extLst>
                <a:ext uri="{FF2B5EF4-FFF2-40B4-BE49-F238E27FC236}">
                  <a16:creationId xmlns:a16="http://schemas.microsoft.com/office/drawing/2014/main" id="{5983AF9C-7DD8-440F-860D-588F50EF8301}"/>
                </a:ext>
              </a:extLst>
            </p:cNvPr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433;p45">
              <a:extLst>
                <a:ext uri="{FF2B5EF4-FFF2-40B4-BE49-F238E27FC236}">
                  <a16:creationId xmlns:a16="http://schemas.microsoft.com/office/drawing/2014/main" id="{DD3853F6-7369-4701-82C6-BABE1A79897C}"/>
                </a:ext>
              </a:extLst>
            </p:cNvPr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434;p45">
              <a:extLst>
                <a:ext uri="{FF2B5EF4-FFF2-40B4-BE49-F238E27FC236}">
                  <a16:creationId xmlns:a16="http://schemas.microsoft.com/office/drawing/2014/main" id="{C63C2C63-ACE3-4CE3-A2D5-775101834C2C}"/>
                </a:ext>
              </a:extLst>
            </p:cNvPr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435;p45">
              <a:extLst>
                <a:ext uri="{FF2B5EF4-FFF2-40B4-BE49-F238E27FC236}">
                  <a16:creationId xmlns:a16="http://schemas.microsoft.com/office/drawing/2014/main" id="{C3439C12-D5A9-44B4-980D-496CAE6B17E8}"/>
                </a:ext>
              </a:extLst>
            </p:cNvPr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436;p45">
              <a:extLst>
                <a:ext uri="{FF2B5EF4-FFF2-40B4-BE49-F238E27FC236}">
                  <a16:creationId xmlns:a16="http://schemas.microsoft.com/office/drawing/2014/main" id="{A8713075-FED7-41F3-BC0C-95E48C55F8C1}"/>
                </a:ext>
              </a:extLst>
            </p:cNvPr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3437;p45">
            <a:extLst>
              <a:ext uri="{FF2B5EF4-FFF2-40B4-BE49-F238E27FC236}">
                <a16:creationId xmlns:a16="http://schemas.microsoft.com/office/drawing/2014/main" id="{76FCBBE1-F9D1-4DC0-BEDE-6AEADAD55493}"/>
              </a:ext>
            </a:extLst>
          </p:cNvPr>
          <p:cNvGrpSpPr/>
          <p:nvPr/>
        </p:nvGrpSpPr>
        <p:grpSpPr>
          <a:xfrm rot="15318253" flipH="1">
            <a:off x="8566776" y="4642437"/>
            <a:ext cx="431460" cy="611630"/>
            <a:chOff x="6055204" y="4369368"/>
            <a:chExt cx="545279" cy="773107"/>
          </a:xfrm>
        </p:grpSpPr>
        <p:sp>
          <p:nvSpPr>
            <p:cNvPr id="52" name="Google Shape;3438;p45">
              <a:extLst>
                <a:ext uri="{FF2B5EF4-FFF2-40B4-BE49-F238E27FC236}">
                  <a16:creationId xmlns:a16="http://schemas.microsoft.com/office/drawing/2014/main" id="{F6298BE2-FDF6-417A-BA5C-F8593924DD97}"/>
                </a:ext>
              </a:extLst>
            </p:cNvPr>
            <p:cNvSpPr/>
            <p:nvPr/>
          </p:nvSpPr>
          <p:spPr>
            <a:xfrm>
              <a:off x="6055204" y="4591716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439;p45">
              <a:extLst>
                <a:ext uri="{FF2B5EF4-FFF2-40B4-BE49-F238E27FC236}">
                  <a16:creationId xmlns:a16="http://schemas.microsoft.com/office/drawing/2014/main" id="{BD5B1B25-8E70-4FF7-8D5A-D5DE31867411}"/>
                </a:ext>
              </a:extLst>
            </p:cNvPr>
            <p:cNvSpPr/>
            <p:nvPr/>
          </p:nvSpPr>
          <p:spPr>
            <a:xfrm>
              <a:off x="6081114" y="4369368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440;p45">
              <a:extLst>
                <a:ext uri="{FF2B5EF4-FFF2-40B4-BE49-F238E27FC236}">
                  <a16:creationId xmlns:a16="http://schemas.microsoft.com/office/drawing/2014/main" id="{1078260E-F7A8-4ADE-94F4-8B7105C22F62}"/>
                </a:ext>
              </a:extLst>
            </p:cNvPr>
            <p:cNvSpPr/>
            <p:nvPr/>
          </p:nvSpPr>
          <p:spPr>
            <a:xfrm>
              <a:off x="6436720" y="4482413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441;p45">
              <a:extLst>
                <a:ext uri="{FF2B5EF4-FFF2-40B4-BE49-F238E27FC236}">
                  <a16:creationId xmlns:a16="http://schemas.microsoft.com/office/drawing/2014/main" id="{D8C84BFC-1FE2-4C4B-97A4-83C0FF9FCACA}"/>
                </a:ext>
              </a:extLst>
            </p:cNvPr>
            <p:cNvSpPr/>
            <p:nvPr/>
          </p:nvSpPr>
          <p:spPr>
            <a:xfrm>
              <a:off x="6229918" y="4464258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442;p45">
              <a:extLst>
                <a:ext uri="{FF2B5EF4-FFF2-40B4-BE49-F238E27FC236}">
                  <a16:creationId xmlns:a16="http://schemas.microsoft.com/office/drawing/2014/main" id="{3121F8B6-14B8-43E2-86F0-BDD687A14A25}"/>
                </a:ext>
              </a:extLst>
            </p:cNvPr>
            <p:cNvSpPr/>
            <p:nvPr/>
          </p:nvSpPr>
          <p:spPr>
            <a:xfrm>
              <a:off x="6410261" y="4586397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443;p45">
              <a:extLst>
                <a:ext uri="{FF2B5EF4-FFF2-40B4-BE49-F238E27FC236}">
                  <a16:creationId xmlns:a16="http://schemas.microsoft.com/office/drawing/2014/main" id="{C024D372-8B29-4BF8-B3FE-A0920A95D9FB}"/>
                </a:ext>
              </a:extLst>
            </p:cNvPr>
            <p:cNvSpPr/>
            <p:nvPr/>
          </p:nvSpPr>
          <p:spPr>
            <a:xfrm>
              <a:off x="6161316" y="4668349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589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E3556-B977-4CDA-BC49-D823DBB4D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FF4DFA3-A414-424D-BE41-2EEE681BD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762136" y="2445842"/>
            <a:ext cx="2135364" cy="2847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50064BFE-41BC-4FC5-B239-AADEA855F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087414" y="216807"/>
            <a:ext cx="2135365" cy="2847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EC25CA-62E9-441D-8F09-80F940067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565328" y="572700"/>
            <a:ext cx="2847155" cy="21353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9C6A56-BF32-4E3F-B8F3-712F7EB4E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890608" y="2801736"/>
            <a:ext cx="2847155" cy="21353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7BB935-AA0B-487A-9AF0-FC2D71F7C150}"/>
              </a:ext>
            </a:extLst>
          </p:cNvPr>
          <p:cNvSpPr txBox="1"/>
          <p:nvPr/>
        </p:nvSpPr>
        <p:spPr>
          <a:xfrm>
            <a:off x="3882043" y="1255222"/>
            <a:ext cx="1379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F3B329-9CD1-4B35-9A94-31B70D90A20A}"/>
              </a:ext>
            </a:extLst>
          </p:cNvPr>
          <p:cNvSpPr txBox="1"/>
          <p:nvPr/>
        </p:nvSpPr>
        <p:spPr>
          <a:xfrm>
            <a:off x="169024" y="3607808"/>
            <a:ext cx="1379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pSp>
        <p:nvGrpSpPr>
          <p:cNvPr id="13" name="Google Shape;3407;p45">
            <a:extLst>
              <a:ext uri="{FF2B5EF4-FFF2-40B4-BE49-F238E27FC236}">
                <a16:creationId xmlns:a16="http://schemas.microsoft.com/office/drawing/2014/main" id="{74988A6E-9AA6-4FF6-8D10-7B8F2C178256}"/>
              </a:ext>
            </a:extLst>
          </p:cNvPr>
          <p:cNvGrpSpPr/>
          <p:nvPr/>
        </p:nvGrpSpPr>
        <p:grpSpPr>
          <a:xfrm rot="5143409">
            <a:off x="322229" y="4755276"/>
            <a:ext cx="431427" cy="611607"/>
            <a:chOff x="6055204" y="4369368"/>
            <a:chExt cx="545279" cy="773107"/>
          </a:xfrm>
        </p:grpSpPr>
        <p:sp>
          <p:nvSpPr>
            <p:cNvPr id="14" name="Google Shape;3408;p45">
              <a:extLst>
                <a:ext uri="{FF2B5EF4-FFF2-40B4-BE49-F238E27FC236}">
                  <a16:creationId xmlns:a16="http://schemas.microsoft.com/office/drawing/2014/main" id="{8FAD9944-1EC1-4D64-BEE2-73DD9B3F05CE}"/>
                </a:ext>
              </a:extLst>
            </p:cNvPr>
            <p:cNvSpPr/>
            <p:nvPr/>
          </p:nvSpPr>
          <p:spPr>
            <a:xfrm>
              <a:off x="6055204" y="4591716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409;p45">
              <a:extLst>
                <a:ext uri="{FF2B5EF4-FFF2-40B4-BE49-F238E27FC236}">
                  <a16:creationId xmlns:a16="http://schemas.microsoft.com/office/drawing/2014/main" id="{4EE8CF29-BF40-45B2-A50F-866F0B4749D3}"/>
                </a:ext>
              </a:extLst>
            </p:cNvPr>
            <p:cNvSpPr/>
            <p:nvPr/>
          </p:nvSpPr>
          <p:spPr>
            <a:xfrm>
              <a:off x="6081114" y="4369368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410;p45">
              <a:extLst>
                <a:ext uri="{FF2B5EF4-FFF2-40B4-BE49-F238E27FC236}">
                  <a16:creationId xmlns:a16="http://schemas.microsoft.com/office/drawing/2014/main" id="{A9CB528E-B55E-4C60-AD24-B21D9C65AB3D}"/>
                </a:ext>
              </a:extLst>
            </p:cNvPr>
            <p:cNvSpPr/>
            <p:nvPr/>
          </p:nvSpPr>
          <p:spPr>
            <a:xfrm>
              <a:off x="6436720" y="4482413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411;p45">
              <a:extLst>
                <a:ext uri="{FF2B5EF4-FFF2-40B4-BE49-F238E27FC236}">
                  <a16:creationId xmlns:a16="http://schemas.microsoft.com/office/drawing/2014/main" id="{C503F935-224B-40E4-A918-553F0E72EC9C}"/>
                </a:ext>
              </a:extLst>
            </p:cNvPr>
            <p:cNvSpPr/>
            <p:nvPr/>
          </p:nvSpPr>
          <p:spPr>
            <a:xfrm>
              <a:off x="6229918" y="4464258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412;p45">
              <a:extLst>
                <a:ext uri="{FF2B5EF4-FFF2-40B4-BE49-F238E27FC236}">
                  <a16:creationId xmlns:a16="http://schemas.microsoft.com/office/drawing/2014/main" id="{66DBB84C-344B-4E83-8840-8DBF752CCE27}"/>
                </a:ext>
              </a:extLst>
            </p:cNvPr>
            <p:cNvSpPr/>
            <p:nvPr/>
          </p:nvSpPr>
          <p:spPr>
            <a:xfrm>
              <a:off x="6410261" y="4586397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413;p45">
              <a:extLst>
                <a:ext uri="{FF2B5EF4-FFF2-40B4-BE49-F238E27FC236}">
                  <a16:creationId xmlns:a16="http://schemas.microsoft.com/office/drawing/2014/main" id="{8FDFDCA6-3AF3-4801-9087-1E2B6A2FEB6C}"/>
                </a:ext>
              </a:extLst>
            </p:cNvPr>
            <p:cNvSpPr/>
            <p:nvPr/>
          </p:nvSpPr>
          <p:spPr>
            <a:xfrm>
              <a:off x="6161316" y="4668349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3399;p45">
            <a:extLst>
              <a:ext uri="{FF2B5EF4-FFF2-40B4-BE49-F238E27FC236}">
                <a16:creationId xmlns:a16="http://schemas.microsoft.com/office/drawing/2014/main" id="{817AF94C-23C4-4380-AF58-0638CA553890}"/>
              </a:ext>
            </a:extLst>
          </p:cNvPr>
          <p:cNvGrpSpPr/>
          <p:nvPr/>
        </p:nvGrpSpPr>
        <p:grpSpPr>
          <a:xfrm rot="5614373">
            <a:off x="-249657" y="4274161"/>
            <a:ext cx="1043129" cy="795263"/>
            <a:chOff x="5913226" y="4077344"/>
            <a:chExt cx="914289" cy="694967"/>
          </a:xfrm>
        </p:grpSpPr>
        <p:sp>
          <p:nvSpPr>
            <p:cNvPr id="21" name="Google Shape;3400;p45">
              <a:extLst>
                <a:ext uri="{FF2B5EF4-FFF2-40B4-BE49-F238E27FC236}">
                  <a16:creationId xmlns:a16="http://schemas.microsoft.com/office/drawing/2014/main" id="{A4A0C513-28C1-49EA-AF89-17ECA6A50C9D}"/>
                </a:ext>
              </a:extLst>
            </p:cNvPr>
            <p:cNvSpPr/>
            <p:nvPr/>
          </p:nvSpPr>
          <p:spPr>
            <a:xfrm>
              <a:off x="5913226" y="4077344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401;p45">
              <a:extLst>
                <a:ext uri="{FF2B5EF4-FFF2-40B4-BE49-F238E27FC236}">
                  <a16:creationId xmlns:a16="http://schemas.microsoft.com/office/drawing/2014/main" id="{361134C8-9FC3-41B6-8F75-0FAB8BED5B43}"/>
                </a:ext>
              </a:extLst>
            </p:cNvPr>
            <p:cNvSpPr/>
            <p:nvPr/>
          </p:nvSpPr>
          <p:spPr>
            <a:xfrm>
              <a:off x="6022599" y="4229579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402;p45">
              <a:extLst>
                <a:ext uri="{FF2B5EF4-FFF2-40B4-BE49-F238E27FC236}">
                  <a16:creationId xmlns:a16="http://schemas.microsoft.com/office/drawing/2014/main" id="{2C37ECFB-DBCB-4813-9853-20DAD99816A3}"/>
                </a:ext>
              </a:extLst>
            </p:cNvPr>
            <p:cNvSpPr/>
            <p:nvPr/>
          </p:nvSpPr>
          <p:spPr>
            <a:xfrm>
              <a:off x="6385548" y="4469464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403;p45">
              <a:extLst>
                <a:ext uri="{FF2B5EF4-FFF2-40B4-BE49-F238E27FC236}">
                  <a16:creationId xmlns:a16="http://schemas.microsoft.com/office/drawing/2014/main" id="{BE74F31B-57E0-4BFC-B072-812D5F6134AE}"/>
                </a:ext>
              </a:extLst>
            </p:cNvPr>
            <p:cNvSpPr/>
            <p:nvPr/>
          </p:nvSpPr>
          <p:spPr>
            <a:xfrm>
              <a:off x="6117248" y="4185240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404;p45">
              <a:extLst>
                <a:ext uri="{FF2B5EF4-FFF2-40B4-BE49-F238E27FC236}">
                  <a16:creationId xmlns:a16="http://schemas.microsoft.com/office/drawing/2014/main" id="{03B4A348-080F-4B78-94C2-45B29085EB0E}"/>
                </a:ext>
              </a:extLst>
            </p:cNvPr>
            <p:cNvSpPr/>
            <p:nvPr/>
          </p:nvSpPr>
          <p:spPr>
            <a:xfrm>
              <a:off x="6316775" y="4277659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405;p45">
              <a:extLst>
                <a:ext uri="{FF2B5EF4-FFF2-40B4-BE49-F238E27FC236}">
                  <a16:creationId xmlns:a16="http://schemas.microsoft.com/office/drawing/2014/main" id="{9A7E10C2-34EE-475B-BAA8-4C1D7B052920}"/>
                </a:ext>
              </a:extLst>
            </p:cNvPr>
            <p:cNvSpPr/>
            <p:nvPr/>
          </p:nvSpPr>
          <p:spPr>
            <a:xfrm>
              <a:off x="6664384" y="4677021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406;p45">
              <a:extLst>
                <a:ext uri="{FF2B5EF4-FFF2-40B4-BE49-F238E27FC236}">
                  <a16:creationId xmlns:a16="http://schemas.microsoft.com/office/drawing/2014/main" id="{F05784EE-9BD2-4927-ADF2-5FB4E6A4E9B4}"/>
                </a:ext>
              </a:extLst>
            </p:cNvPr>
            <p:cNvSpPr/>
            <p:nvPr/>
          </p:nvSpPr>
          <p:spPr>
            <a:xfrm>
              <a:off x="6432530" y="4400622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3414;p45">
            <a:extLst>
              <a:ext uri="{FF2B5EF4-FFF2-40B4-BE49-F238E27FC236}">
                <a16:creationId xmlns:a16="http://schemas.microsoft.com/office/drawing/2014/main" id="{0AC760F4-C490-4CC3-BA19-78D9674D89B6}"/>
              </a:ext>
            </a:extLst>
          </p:cNvPr>
          <p:cNvGrpSpPr/>
          <p:nvPr/>
        </p:nvGrpSpPr>
        <p:grpSpPr>
          <a:xfrm rot="16199234">
            <a:off x="8268773" y="3976034"/>
            <a:ext cx="978454" cy="776707"/>
            <a:chOff x="8757948" y="1920174"/>
            <a:chExt cx="1090443" cy="865316"/>
          </a:xfrm>
        </p:grpSpPr>
        <p:sp>
          <p:nvSpPr>
            <p:cNvPr id="29" name="Google Shape;3415;p45">
              <a:extLst>
                <a:ext uri="{FF2B5EF4-FFF2-40B4-BE49-F238E27FC236}">
                  <a16:creationId xmlns:a16="http://schemas.microsoft.com/office/drawing/2014/main" id="{BAFFB4D7-F391-47D9-96E1-00643A9EC035}"/>
                </a:ext>
              </a:extLst>
            </p:cNvPr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416;p45">
              <a:extLst>
                <a:ext uri="{FF2B5EF4-FFF2-40B4-BE49-F238E27FC236}">
                  <a16:creationId xmlns:a16="http://schemas.microsoft.com/office/drawing/2014/main" id="{B3C34CA9-5386-41E6-9FE6-365C242D4CB7}"/>
                </a:ext>
              </a:extLst>
            </p:cNvPr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417;p45">
              <a:extLst>
                <a:ext uri="{FF2B5EF4-FFF2-40B4-BE49-F238E27FC236}">
                  <a16:creationId xmlns:a16="http://schemas.microsoft.com/office/drawing/2014/main" id="{BA3F722F-4BC9-4A2E-BE14-225D9D503AD2}"/>
                </a:ext>
              </a:extLst>
            </p:cNvPr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418;p45">
              <a:extLst>
                <a:ext uri="{FF2B5EF4-FFF2-40B4-BE49-F238E27FC236}">
                  <a16:creationId xmlns:a16="http://schemas.microsoft.com/office/drawing/2014/main" id="{1B7FAED9-A875-407B-94B5-E9BEA49DAF2E}"/>
                </a:ext>
              </a:extLst>
            </p:cNvPr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419;p45">
              <a:extLst>
                <a:ext uri="{FF2B5EF4-FFF2-40B4-BE49-F238E27FC236}">
                  <a16:creationId xmlns:a16="http://schemas.microsoft.com/office/drawing/2014/main" id="{58783F5B-D098-414E-8FB3-9BCDD5315FB3}"/>
                </a:ext>
              </a:extLst>
            </p:cNvPr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20;p45">
              <a:extLst>
                <a:ext uri="{FF2B5EF4-FFF2-40B4-BE49-F238E27FC236}">
                  <a16:creationId xmlns:a16="http://schemas.microsoft.com/office/drawing/2014/main" id="{842D82E2-46A3-4676-9F4E-B042EDC96ED3}"/>
                </a:ext>
              </a:extLst>
            </p:cNvPr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421;p45">
              <a:extLst>
                <a:ext uri="{FF2B5EF4-FFF2-40B4-BE49-F238E27FC236}">
                  <a16:creationId xmlns:a16="http://schemas.microsoft.com/office/drawing/2014/main" id="{FDE168F8-8574-46CF-A97D-190BE518AA35}"/>
                </a:ext>
              </a:extLst>
            </p:cNvPr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422;p45">
              <a:extLst>
                <a:ext uri="{FF2B5EF4-FFF2-40B4-BE49-F238E27FC236}">
                  <a16:creationId xmlns:a16="http://schemas.microsoft.com/office/drawing/2014/main" id="{1F0C5843-F16F-4807-972C-F431B85F3655}"/>
                </a:ext>
              </a:extLst>
            </p:cNvPr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423;p45">
              <a:extLst>
                <a:ext uri="{FF2B5EF4-FFF2-40B4-BE49-F238E27FC236}">
                  <a16:creationId xmlns:a16="http://schemas.microsoft.com/office/drawing/2014/main" id="{BC605ECB-C453-4137-A485-1B7E0283793D}"/>
                </a:ext>
              </a:extLst>
            </p:cNvPr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424;p45">
              <a:extLst>
                <a:ext uri="{FF2B5EF4-FFF2-40B4-BE49-F238E27FC236}">
                  <a16:creationId xmlns:a16="http://schemas.microsoft.com/office/drawing/2014/main" id="{FEFD7280-5328-477F-BF33-4D86AB628562}"/>
                </a:ext>
              </a:extLst>
            </p:cNvPr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425;p45">
              <a:extLst>
                <a:ext uri="{FF2B5EF4-FFF2-40B4-BE49-F238E27FC236}">
                  <a16:creationId xmlns:a16="http://schemas.microsoft.com/office/drawing/2014/main" id="{C3E0403A-DDD1-404C-83F1-99E02E30FD56}"/>
                </a:ext>
              </a:extLst>
            </p:cNvPr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426;p45">
              <a:extLst>
                <a:ext uri="{FF2B5EF4-FFF2-40B4-BE49-F238E27FC236}">
                  <a16:creationId xmlns:a16="http://schemas.microsoft.com/office/drawing/2014/main" id="{33D557AF-AA50-4F3B-A11A-8FC62B2D984C}"/>
                </a:ext>
              </a:extLst>
            </p:cNvPr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427;p45">
              <a:extLst>
                <a:ext uri="{FF2B5EF4-FFF2-40B4-BE49-F238E27FC236}">
                  <a16:creationId xmlns:a16="http://schemas.microsoft.com/office/drawing/2014/main" id="{9B32BD72-2116-4A50-A57F-908BD4C79D5B}"/>
                </a:ext>
              </a:extLst>
            </p:cNvPr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428;p45">
              <a:extLst>
                <a:ext uri="{FF2B5EF4-FFF2-40B4-BE49-F238E27FC236}">
                  <a16:creationId xmlns:a16="http://schemas.microsoft.com/office/drawing/2014/main" id="{C1D42FFC-7721-485A-9291-26971A514AFC}"/>
                </a:ext>
              </a:extLst>
            </p:cNvPr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429;p45">
              <a:extLst>
                <a:ext uri="{FF2B5EF4-FFF2-40B4-BE49-F238E27FC236}">
                  <a16:creationId xmlns:a16="http://schemas.microsoft.com/office/drawing/2014/main" id="{ED86A4C2-8B84-4671-9819-8CBF6FD4ED67}"/>
                </a:ext>
              </a:extLst>
            </p:cNvPr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430;p45">
              <a:extLst>
                <a:ext uri="{FF2B5EF4-FFF2-40B4-BE49-F238E27FC236}">
                  <a16:creationId xmlns:a16="http://schemas.microsoft.com/office/drawing/2014/main" id="{21FE2126-F1FF-443D-8FB0-3BA8EAF50D3E}"/>
                </a:ext>
              </a:extLst>
            </p:cNvPr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431;p45">
              <a:extLst>
                <a:ext uri="{FF2B5EF4-FFF2-40B4-BE49-F238E27FC236}">
                  <a16:creationId xmlns:a16="http://schemas.microsoft.com/office/drawing/2014/main" id="{0223D664-F866-4136-A68B-FC02EAACF7CC}"/>
                </a:ext>
              </a:extLst>
            </p:cNvPr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432;p45">
              <a:extLst>
                <a:ext uri="{FF2B5EF4-FFF2-40B4-BE49-F238E27FC236}">
                  <a16:creationId xmlns:a16="http://schemas.microsoft.com/office/drawing/2014/main" id="{402304F2-87CD-4255-93B2-B53D3795731D}"/>
                </a:ext>
              </a:extLst>
            </p:cNvPr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433;p45">
              <a:extLst>
                <a:ext uri="{FF2B5EF4-FFF2-40B4-BE49-F238E27FC236}">
                  <a16:creationId xmlns:a16="http://schemas.microsoft.com/office/drawing/2014/main" id="{E71F2FE7-19D7-41AC-8FF5-9241B8FE5948}"/>
                </a:ext>
              </a:extLst>
            </p:cNvPr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434;p45">
              <a:extLst>
                <a:ext uri="{FF2B5EF4-FFF2-40B4-BE49-F238E27FC236}">
                  <a16:creationId xmlns:a16="http://schemas.microsoft.com/office/drawing/2014/main" id="{FAE71122-37CE-4EE8-AE3F-28907FC6E59C}"/>
                </a:ext>
              </a:extLst>
            </p:cNvPr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435;p45">
              <a:extLst>
                <a:ext uri="{FF2B5EF4-FFF2-40B4-BE49-F238E27FC236}">
                  <a16:creationId xmlns:a16="http://schemas.microsoft.com/office/drawing/2014/main" id="{F8257135-F628-4405-9D28-16E7F63F1465}"/>
                </a:ext>
              </a:extLst>
            </p:cNvPr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436;p45">
              <a:extLst>
                <a:ext uri="{FF2B5EF4-FFF2-40B4-BE49-F238E27FC236}">
                  <a16:creationId xmlns:a16="http://schemas.microsoft.com/office/drawing/2014/main" id="{CFF7FB43-99FB-4A90-84C8-9D88AB5E4BE9}"/>
                </a:ext>
              </a:extLst>
            </p:cNvPr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3437;p45">
            <a:extLst>
              <a:ext uri="{FF2B5EF4-FFF2-40B4-BE49-F238E27FC236}">
                <a16:creationId xmlns:a16="http://schemas.microsoft.com/office/drawing/2014/main" id="{0BBBEE13-6D0A-4225-AB76-7BEC82434487}"/>
              </a:ext>
            </a:extLst>
          </p:cNvPr>
          <p:cNvGrpSpPr/>
          <p:nvPr/>
        </p:nvGrpSpPr>
        <p:grpSpPr>
          <a:xfrm rot="15318253" flipH="1">
            <a:off x="8429306" y="4614198"/>
            <a:ext cx="431460" cy="611630"/>
            <a:chOff x="6055204" y="4369368"/>
            <a:chExt cx="545279" cy="773107"/>
          </a:xfrm>
        </p:grpSpPr>
        <p:sp>
          <p:nvSpPr>
            <p:cNvPr id="52" name="Google Shape;3438;p45">
              <a:extLst>
                <a:ext uri="{FF2B5EF4-FFF2-40B4-BE49-F238E27FC236}">
                  <a16:creationId xmlns:a16="http://schemas.microsoft.com/office/drawing/2014/main" id="{5DAF72D4-DEF6-4F52-832F-2343AB06E2E9}"/>
                </a:ext>
              </a:extLst>
            </p:cNvPr>
            <p:cNvSpPr/>
            <p:nvPr/>
          </p:nvSpPr>
          <p:spPr>
            <a:xfrm>
              <a:off x="6055204" y="4591716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439;p45">
              <a:extLst>
                <a:ext uri="{FF2B5EF4-FFF2-40B4-BE49-F238E27FC236}">
                  <a16:creationId xmlns:a16="http://schemas.microsoft.com/office/drawing/2014/main" id="{74A41483-85F2-435D-A6EB-F65C6BCFE23C}"/>
                </a:ext>
              </a:extLst>
            </p:cNvPr>
            <p:cNvSpPr/>
            <p:nvPr/>
          </p:nvSpPr>
          <p:spPr>
            <a:xfrm>
              <a:off x="6081114" y="4369368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440;p45">
              <a:extLst>
                <a:ext uri="{FF2B5EF4-FFF2-40B4-BE49-F238E27FC236}">
                  <a16:creationId xmlns:a16="http://schemas.microsoft.com/office/drawing/2014/main" id="{5ECAF93E-A606-4CC1-9032-1E6993378CD0}"/>
                </a:ext>
              </a:extLst>
            </p:cNvPr>
            <p:cNvSpPr/>
            <p:nvPr/>
          </p:nvSpPr>
          <p:spPr>
            <a:xfrm>
              <a:off x="6436720" y="4482413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441;p45">
              <a:extLst>
                <a:ext uri="{FF2B5EF4-FFF2-40B4-BE49-F238E27FC236}">
                  <a16:creationId xmlns:a16="http://schemas.microsoft.com/office/drawing/2014/main" id="{269153D9-F8BA-421F-BCD6-771D9F6F07F5}"/>
                </a:ext>
              </a:extLst>
            </p:cNvPr>
            <p:cNvSpPr/>
            <p:nvPr/>
          </p:nvSpPr>
          <p:spPr>
            <a:xfrm>
              <a:off x="6229918" y="4464258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442;p45">
              <a:extLst>
                <a:ext uri="{FF2B5EF4-FFF2-40B4-BE49-F238E27FC236}">
                  <a16:creationId xmlns:a16="http://schemas.microsoft.com/office/drawing/2014/main" id="{7AF205DF-A11F-41B4-A85F-55272221146F}"/>
                </a:ext>
              </a:extLst>
            </p:cNvPr>
            <p:cNvSpPr/>
            <p:nvPr/>
          </p:nvSpPr>
          <p:spPr>
            <a:xfrm>
              <a:off x="6410261" y="4586397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443;p45">
              <a:extLst>
                <a:ext uri="{FF2B5EF4-FFF2-40B4-BE49-F238E27FC236}">
                  <a16:creationId xmlns:a16="http://schemas.microsoft.com/office/drawing/2014/main" id="{C55F4F6B-19D3-4D4C-A6B8-18041C9DA2D6}"/>
                </a:ext>
              </a:extLst>
            </p:cNvPr>
            <p:cNvSpPr/>
            <p:nvPr/>
          </p:nvSpPr>
          <p:spPr>
            <a:xfrm>
              <a:off x="6161316" y="4668349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E81496F-59EB-4404-B142-11BFB7878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16" y="1063826"/>
            <a:ext cx="1660684" cy="1888749"/>
          </a:xfrm>
          <a:prstGeom prst="rect">
            <a:avLst/>
          </a:prstGeom>
        </p:spPr>
      </p:pic>
      <p:pic>
        <p:nvPicPr>
          <p:cNvPr id="13" name="Picture 1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2F504B7-2479-4C0E-8006-203FCBFAF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648" y="1071045"/>
            <a:ext cx="1819890" cy="1881531"/>
          </a:xfrm>
          <a:prstGeom prst="rect">
            <a:avLst/>
          </a:prstGeom>
        </p:spPr>
      </p:pic>
      <p:pic>
        <p:nvPicPr>
          <p:cNvPr id="15" name="Picture 14" descr="A group of hot air balloons&#10;&#10;Description automatically generated">
            <a:extLst>
              <a:ext uri="{FF2B5EF4-FFF2-40B4-BE49-F238E27FC236}">
                <a16:creationId xmlns:a16="http://schemas.microsoft.com/office/drawing/2014/main" id="{16893E79-8DDD-47D7-ADDB-7BC389795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786" y="1059612"/>
            <a:ext cx="1665832" cy="1892964"/>
          </a:xfrm>
          <a:prstGeom prst="rect">
            <a:avLst/>
          </a:prstGeom>
        </p:spPr>
      </p:pic>
      <p:pic>
        <p:nvPicPr>
          <p:cNvPr id="3" name="Picture 2" descr="A drawing of a rooster&#10;&#10;Description automatically generated with low confidence">
            <a:extLst>
              <a:ext uri="{FF2B5EF4-FFF2-40B4-BE49-F238E27FC236}">
                <a16:creationId xmlns:a16="http://schemas.microsoft.com/office/drawing/2014/main" id="{B7F90524-FB9A-4E83-992C-59603945A7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2" t="2910" r="2145" b="23718"/>
          <a:stretch/>
        </p:blipFill>
        <p:spPr>
          <a:xfrm>
            <a:off x="1574832" y="3195013"/>
            <a:ext cx="2269804" cy="1678324"/>
          </a:xfrm>
          <a:prstGeom prst="rect">
            <a:avLst/>
          </a:prstGeom>
        </p:spPr>
      </p:pic>
      <p:pic>
        <p:nvPicPr>
          <p:cNvPr id="6" name="Picture 5" descr="A picture containing text, grass, green&#10;&#10;Description automatically generated">
            <a:extLst>
              <a:ext uri="{FF2B5EF4-FFF2-40B4-BE49-F238E27FC236}">
                <a16:creationId xmlns:a16="http://schemas.microsoft.com/office/drawing/2014/main" id="{593D078A-8AEB-4426-9153-F861E84B95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6" t="4810" r="3896" b="3529"/>
          <a:stretch/>
        </p:blipFill>
        <p:spPr>
          <a:xfrm>
            <a:off x="4748855" y="3199322"/>
            <a:ext cx="2265010" cy="16792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5591" y="290946"/>
            <a:ext cx="4306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 PHẨM THAM KHẢO</a:t>
            </a:r>
          </a:p>
        </p:txBody>
      </p:sp>
    </p:spTree>
    <p:extLst>
      <p:ext uri="{BB962C8B-B14F-4D97-AF65-F5344CB8AC3E}">
        <p14:creationId xmlns:p14="http://schemas.microsoft.com/office/powerpoint/2010/main" val="112023147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5" name="Google Shape;975;p28"/>
          <p:cNvGrpSpPr/>
          <p:nvPr/>
        </p:nvGrpSpPr>
        <p:grpSpPr>
          <a:xfrm>
            <a:off x="6972117" y="1156683"/>
            <a:ext cx="2148090" cy="3315461"/>
            <a:chOff x="6972117" y="1156683"/>
            <a:chExt cx="2148090" cy="3315461"/>
          </a:xfrm>
        </p:grpSpPr>
        <p:grpSp>
          <p:nvGrpSpPr>
            <p:cNvPr id="976" name="Google Shape;976;p28"/>
            <p:cNvGrpSpPr/>
            <p:nvPr/>
          </p:nvGrpSpPr>
          <p:grpSpPr>
            <a:xfrm rot="-4993068">
              <a:off x="6902486" y="1537064"/>
              <a:ext cx="1482911" cy="1176757"/>
              <a:chOff x="8757948" y="1920174"/>
              <a:chExt cx="1090443" cy="865316"/>
            </a:xfrm>
          </p:grpSpPr>
          <p:sp>
            <p:nvSpPr>
              <p:cNvPr id="977" name="Google Shape;977;p28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8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8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8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8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8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8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8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8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8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8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8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8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8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8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8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8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8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28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28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8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8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9" name="Google Shape;999;p28"/>
            <p:cNvGrpSpPr/>
            <p:nvPr/>
          </p:nvGrpSpPr>
          <p:grpSpPr>
            <a:xfrm rot="5400000">
              <a:off x="8080652" y="2467654"/>
              <a:ext cx="1179616" cy="899496"/>
              <a:chOff x="5913226" y="4077344"/>
              <a:chExt cx="914289" cy="694967"/>
            </a:xfrm>
          </p:grpSpPr>
          <p:sp>
            <p:nvSpPr>
              <p:cNvPr id="1000" name="Google Shape;1000;p28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8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8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8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8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8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8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7" name="Google Shape;1007;p28"/>
            <p:cNvGrpSpPr/>
            <p:nvPr/>
          </p:nvGrpSpPr>
          <p:grpSpPr>
            <a:xfrm rot="1306680">
              <a:off x="8050728" y="1222214"/>
              <a:ext cx="579647" cy="1176850"/>
              <a:chOff x="6358918" y="3044707"/>
              <a:chExt cx="579665" cy="1176886"/>
            </a:xfrm>
          </p:grpSpPr>
          <p:sp>
            <p:nvSpPr>
              <p:cNvPr id="1008" name="Google Shape;1008;p28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8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28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28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8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8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8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8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28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7" name="Google Shape;1017;p28"/>
            <p:cNvGrpSpPr/>
            <p:nvPr/>
          </p:nvGrpSpPr>
          <p:grpSpPr>
            <a:xfrm>
              <a:off x="7197757" y="2219658"/>
              <a:ext cx="1463624" cy="2252486"/>
              <a:chOff x="2080150" y="238650"/>
              <a:chExt cx="3386450" cy="5211675"/>
            </a:xfrm>
          </p:grpSpPr>
          <p:sp>
            <p:nvSpPr>
              <p:cNvPr id="1018" name="Google Shape;1018;p28"/>
              <p:cNvSpPr/>
              <p:nvPr/>
            </p:nvSpPr>
            <p:spPr>
              <a:xfrm>
                <a:off x="2080150" y="4111200"/>
                <a:ext cx="3386450" cy="1339125"/>
              </a:xfrm>
              <a:custGeom>
                <a:avLst/>
                <a:gdLst/>
                <a:ahLst/>
                <a:cxnLst/>
                <a:rect l="l" t="t" r="r" b="b"/>
                <a:pathLst>
                  <a:path w="135458" h="53565" extrusionOk="0">
                    <a:moveTo>
                      <a:pt x="30567" y="1"/>
                    </a:moveTo>
                    <a:cubicBezTo>
                      <a:pt x="30370" y="1"/>
                      <a:pt x="30171" y="14"/>
                      <a:pt x="29972" y="42"/>
                    </a:cubicBezTo>
                    <a:cubicBezTo>
                      <a:pt x="29972" y="42"/>
                      <a:pt x="29218" y="209"/>
                      <a:pt x="27962" y="377"/>
                    </a:cubicBezTo>
                    <a:cubicBezTo>
                      <a:pt x="27627" y="377"/>
                      <a:pt x="27209" y="460"/>
                      <a:pt x="26790" y="544"/>
                    </a:cubicBezTo>
                    <a:cubicBezTo>
                      <a:pt x="26372" y="628"/>
                      <a:pt x="25869" y="712"/>
                      <a:pt x="25367" y="795"/>
                    </a:cubicBezTo>
                    <a:cubicBezTo>
                      <a:pt x="24781" y="879"/>
                      <a:pt x="24279" y="1047"/>
                      <a:pt x="23609" y="1130"/>
                    </a:cubicBezTo>
                    <a:cubicBezTo>
                      <a:pt x="23023" y="1298"/>
                      <a:pt x="22437" y="1465"/>
                      <a:pt x="21767" y="1633"/>
                    </a:cubicBezTo>
                    <a:cubicBezTo>
                      <a:pt x="19172" y="2386"/>
                      <a:pt x="15907" y="3391"/>
                      <a:pt x="12474" y="5400"/>
                    </a:cubicBezTo>
                    <a:cubicBezTo>
                      <a:pt x="11637" y="5902"/>
                      <a:pt x="10716" y="6405"/>
                      <a:pt x="9879" y="7074"/>
                    </a:cubicBezTo>
                    <a:cubicBezTo>
                      <a:pt x="9460" y="7409"/>
                      <a:pt x="8958" y="7744"/>
                      <a:pt x="8539" y="8079"/>
                    </a:cubicBezTo>
                    <a:cubicBezTo>
                      <a:pt x="8121" y="8414"/>
                      <a:pt x="7702" y="8832"/>
                      <a:pt x="7284" y="9167"/>
                    </a:cubicBezTo>
                    <a:cubicBezTo>
                      <a:pt x="5609" y="10758"/>
                      <a:pt x="3935" y="12684"/>
                      <a:pt x="2763" y="14944"/>
                    </a:cubicBezTo>
                    <a:cubicBezTo>
                      <a:pt x="1507" y="17204"/>
                      <a:pt x="586" y="19800"/>
                      <a:pt x="251" y="22562"/>
                    </a:cubicBezTo>
                    <a:cubicBezTo>
                      <a:pt x="167" y="23232"/>
                      <a:pt x="84" y="23902"/>
                      <a:pt x="84" y="24572"/>
                    </a:cubicBezTo>
                    <a:lnTo>
                      <a:pt x="0" y="25074"/>
                    </a:lnTo>
                    <a:lnTo>
                      <a:pt x="0" y="25158"/>
                    </a:lnTo>
                    <a:cubicBezTo>
                      <a:pt x="0" y="25215"/>
                      <a:pt x="0" y="25628"/>
                      <a:pt x="0" y="25628"/>
                    </a:cubicBezTo>
                    <a:lnTo>
                      <a:pt x="0" y="25660"/>
                    </a:lnTo>
                    <a:lnTo>
                      <a:pt x="0" y="25911"/>
                    </a:lnTo>
                    <a:lnTo>
                      <a:pt x="84" y="26748"/>
                    </a:lnTo>
                    <a:lnTo>
                      <a:pt x="167" y="27669"/>
                    </a:lnTo>
                    <a:lnTo>
                      <a:pt x="419" y="28925"/>
                    </a:lnTo>
                    <a:lnTo>
                      <a:pt x="670" y="30181"/>
                    </a:lnTo>
                    <a:cubicBezTo>
                      <a:pt x="753" y="30432"/>
                      <a:pt x="753" y="30600"/>
                      <a:pt x="837" y="30851"/>
                    </a:cubicBezTo>
                    <a:lnTo>
                      <a:pt x="1088" y="31353"/>
                    </a:lnTo>
                    <a:cubicBezTo>
                      <a:pt x="1340" y="32023"/>
                      <a:pt x="1674" y="32776"/>
                      <a:pt x="2009" y="33446"/>
                    </a:cubicBezTo>
                    <a:cubicBezTo>
                      <a:pt x="2428" y="34116"/>
                      <a:pt x="2846" y="34702"/>
                      <a:pt x="3181" y="35372"/>
                    </a:cubicBezTo>
                    <a:cubicBezTo>
                      <a:pt x="3600" y="36041"/>
                      <a:pt x="4102" y="36544"/>
                      <a:pt x="4605" y="37130"/>
                    </a:cubicBezTo>
                    <a:cubicBezTo>
                      <a:pt x="5107" y="37716"/>
                      <a:pt x="5525" y="38302"/>
                      <a:pt x="6112" y="38804"/>
                    </a:cubicBezTo>
                    <a:cubicBezTo>
                      <a:pt x="6614" y="39223"/>
                      <a:pt x="7200" y="39725"/>
                      <a:pt x="7702" y="40227"/>
                    </a:cubicBezTo>
                    <a:cubicBezTo>
                      <a:pt x="8288" y="40730"/>
                      <a:pt x="8874" y="41148"/>
                      <a:pt x="9460" y="41567"/>
                    </a:cubicBezTo>
                    <a:cubicBezTo>
                      <a:pt x="10632" y="42488"/>
                      <a:pt x="11888" y="43157"/>
                      <a:pt x="13144" y="43911"/>
                    </a:cubicBezTo>
                    <a:cubicBezTo>
                      <a:pt x="18167" y="46757"/>
                      <a:pt x="23776" y="48515"/>
                      <a:pt x="29469" y="49520"/>
                    </a:cubicBezTo>
                    <a:cubicBezTo>
                      <a:pt x="34614" y="50504"/>
                      <a:pt x="39895" y="50872"/>
                      <a:pt x="45190" y="50872"/>
                    </a:cubicBezTo>
                    <a:cubicBezTo>
                      <a:pt x="45754" y="50872"/>
                      <a:pt x="46319" y="50868"/>
                      <a:pt x="46883" y="50860"/>
                    </a:cubicBezTo>
                    <a:lnTo>
                      <a:pt x="51236" y="50776"/>
                    </a:lnTo>
                    <a:cubicBezTo>
                      <a:pt x="52659" y="50692"/>
                      <a:pt x="53999" y="50608"/>
                      <a:pt x="55506" y="50441"/>
                    </a:cubicBezTo>
                    <a:cubicBezTo>
                      <a:pt x="58436" y="50190"/>
                      <a:pt x="61199" y="49855"/>
                      <a:pt x="63962" y="49436"/>
                    </a:cubicBezTo>
                    <a:cubicBezTo>
                      <a:pt x="69571" y="48683"/>
                      <a:pt x="75012" y="47595"/>
                      <a:pt x="80203" y="46674"/>
                    </a:cubicBezTo>
                    <a:cubicBezTo>
                      <a:pt x="85394" y="45753"/>
                      <a:pt x="90417" y="44916"/>
                      <a:pt x="95189" y="44413"/>
                    </a:cubicBezTo>
                    <a:cubicBezTo>
                      <a:pt x="98521" y="44069"/>
                      <a:pt x="101695" y="43842"/>
                      <a:pt x="104684" y="43842"/>
                    </a:cubicBezTo>
                    <a:cubicBezTo>
                      <a:pt x="106051" y="43842"/>
                      <a:pt x="107380" y="43890"/>
                      <a:pt x="108668" y="43995"/>
                    </a:cubicBezTo>
                    <a:cubicBezTo>
                      <a:pt x="112854" y="44246"/>
                      <a:pt x="116621" y="44916"/>
                      <a:pt x="119802" y="45920"/>
                    </a:cubicBezTo>
                    <a:cubicBezTo>
                      <a:pt x="123067" y="46925"/>
                      <a:pt x="125746" y="48181"/>
                      <a:pt x="127923" y="49269"/>
                    </a:cubicBezTo>
                    <a:cubicBezTo>
                      <a:pt x="129011" y="49855"/>
                      <a:pt x="129932" y="50357"/>
                      <a:pt x="130686" y="50943"/>
                    </a:cubicBezTo>
                    <a:cubicBezTo>
                      <a:pt x="131523" y="51446"/>
                      <a:pt x="132193" y="51864"/>
                      <a:pt x="132695" y="52283"/>
                    </a:cubicBezTo>
                    <a:cubicBezTo>
                      <a:pt x="133783" y="53036"/>
                      <a:pt x="134369" y="53455"/>
                      <a:pt x="134369" y="53455"/>
                    </a:cubicBezTo>
                    <a:cubicBezTo>
                      <a:pt x="134474" y="53524"/>
                      <a:pt x="134606" y="53565"/>
                      <a:pt x="134738" y="53565"/>
                    </a:cubicBezTo>
                    <a:cubicBezTo>
                      <a:pt x="134924" y="53565"/>
                      <a:pt x="135109" y="53484"/>
                      <a:pt x="135207" y="53287"/>
                    </a:cubicBezTo>
                    <a:cubicBezTo>
                      <a:pt x="135458" y="53036"/>
                      <a:pt x="135374" y="52618"/>
                      <a:pt x="135123" y="52450"/>
                    </a:cubicBezTo>
                    <a:cubicBezTo>
                      <a:pt x="135123" y="52450"/>
                      <a:pt x="134537" y="52032"/>
                      <a:pt x="133532" y="51195"/>
                    </a:cubicBezTo>
                    <a:cubicBezTo>
                      <a:pt x="133030" y="50776"/>
                      <a:pt x="132360" y="50274"/>
                      <a:pt x="131523" y="49688"/>
                    </a:cubicBezTo>
                    <a:cubicBezTo>
                      <a:pt x="130770" y="49102"/>
                      <a:pt x="129765" y="48515"/>
                      <a:pt x="128677" y="47929"/>
                    </a:cubicBezTo>
                    <a:cubicBezTo>
                      <a:pt x="126500" y="46590"/>
                      <a:pt x="123821" y="45167"/>
                      <a:pt x="120472" y="44078"/>
                    </a:cubicBezTo>
                    <a:cubicBezTo>
                      <a:pt x="117123" y="42906"/>
                      <a:pt x="113188" y="41985"/>
                      <a:pt x="108919" y="41483"/>
                    </a:cubicBezTo>
                    <a:cubicBezTo>
                      <a:pt x="106619" y="41218"/>
                      <a:pt x="104226" y="41116"/>
                      <a:pt x="101752" y="41116"/>
                    </a:cubicBezTo>
                    <a:cubicBezTo>
                      <a:pt x="99542" y="41116"/>
                      <a:pt x="97268" y="41197"/>
                      <a:pt x="94938" y="41316"/>
                    </a:cubicBezTo>
                    <a:cubicBezTo>
                      <a:pt x="90082" y="41650"/>
                      <a:pt x="84891" y="42237"/>
                      <a:pt x="79617" y="42990"/>
                    </a:cubicBezTo>
                    <a:cubicBezTo>
                      <a:pt x="74343" y="43660"/>
                      <a:pt x="68985" y="44497"/>
                      <a:pt x="63459" y="44999"/>
                    </a:cubicBezTo>
                    <a:cubicBezTo>
                      <a:pt x="60696" y="45334"/>
                      <a:pt x="57934" y="45502"/>
                      <a:pt x="55171" y="45669"/>
                    </a:cubicBezTo>
                    <a:cubicBezTo>
                      <a:pt x="53832" y="45753"/>
                      <a:pt x="52408" y="45753"/>
                      <a:pt x="50985" y="45753"/>
                    </a:cubicBezTo>
                    <a:lnTo>
                      <a:pt x="46883" y="45669"/>
                    </a:lnTo>
                    <a:cubicBezTo>
                      <a:pt x="41357" y="45502"/>
                      <a:pt x="35916" y="44916"/>
                      <a:pt x="30725" y="43743"/>
                    </a:cubicBezTo>
                    <a:cubicBezTo>
                      <a:pt x="25534" y="42571"/>
                      <a:pt x="20595" y="40730"/>
                      <a:pt x="16409" y="38218"/>
                    </a:cubicBezTo>
                    <a:cubicBezTo>
                      <a:pt x="15404" y="37548"/>
                      <a:pt x="14400" y="36878"/>
                      <a:pt x="13563" y="36125"/>
                    </a:cubicBezTo>
                    <a:cubicBezTo>
                      <a:pt x="13144" y="35790"/>
                      <a:pt x="12642" y="35455"/>
                      <a:pt x="12223" y="35037"/>
                    </a:cubicBezTo>
                    <a:lnTo>
                      <a:pt x="11051" y="33865"/>
                    </a:lnTo>
                    <a:cubicBezTo>
                      <a:pt x="9628" y="32274"/>
                      <a:pt x="8456" y="30600"/>
                      <a:pt x="7953" y="28925"/>
                    </a:cubicBezTo>
                    <a:lnTo>
                      <a:pt x="7786" y="28590"/>
                    </a:lnTo>
                    <a:cubicBezTo>
                      <a:pt x="7786" y="28507"/>
                      <a:pt x="7786" y="28423"/>
                      <a:pt x="7786" y="28339"/>
                    </a:cubicBezTo>
                    <a:cubicBezTo>
                      <a:pt x="7786" y="28172"/>
                      <a:pt x="7702" y="28004"/>
                      <a:pt x="7702" y="27837"/>
                    </a:cubicBezTo>
                    <a:cubicBezTo>
                      <a:pt x="7618" y="27669"/>
                      <a:pt x="7618" y="27502"/>
                      <a:pt x="7535" y="27334"/>
                    </a:cubicBezTo>
                    <a:lnTo>
                      <a:pt x="7535" y="26497"/>
                    </a:lnTo>
                    <a:lnTo>
                      <a:pt x="7535" y="25583"/>
                    </a:lnTo>
                    <a:cubicBezTo>
                      <a:pt x="7535" y="25583"/>
                      <a:pt x="7535" y="25193"/>
                      <a:pt x="7535" y="25158"/>
                    </a:cubicBezTo>
                    <a:cubicBezTo>
                      <a:pt x="7618" y="24655"/>
                      <a:pt x="7702" y="24237"/>
                      <a:pt x="7786" y="23734"/>
                    </a:cubicBezTo>
                    <a:cubicBezTo>
                      <a:pt x="8121" y="21893"/>
                      <a:pt x="8791" y="20302"/>
                      <a:pt x="9628" y="18879"/>
                    </a:cubicBezTo>
                    <a:cubicBezTo>
                      <a:pt x="11302" y="16032"/>
                      <a:pt x="13981" y="14107"/>
                      <a:pt x="16493" y="12767"/>
                    </a:cubicBezTo>
                    <a:cubicBezTo>
                      <a:pt x="19088" y="11344"/>
                      <a:pt x="21683" y="10674"/>
                      <a:pt x="23860" y="10172"/>
                    </a:cubicBezTo>
                    <a:cubicBezTo>
                      <a:pt x="24446" y="10004"/>
                      <a:pt x="24948" y="9921"/>
                      <a:pt x="25451" y="9837"/>
                    </a:cubicBezTo>
                    <a:cubicBezTo>
                      <a:pt x="25869" y="9753"/>
                      <a:pt x="26372" y="9670"/>
                      <a:pt x="26790" y="9586"/>
                    </a:cubicBezTo>
                    <a:cubicBezTo>
                      <a:pt x="27209" y="9586"/>
                      <a:pt x="27544" y="9502"/>
                      <a:pt x="27879" y="9418"/>
                    </a:cubicBezTo>
                    <a:cubicBezTo>
                      <a:pt x="28297" y="9418"/>
                      <a:pt x="28716" y="9335"/>
                      <a:pt x="29051" y="9335"/>
                    </a:cubicBezTo>
                    <a:cubicBezTo>
                      <a:pt x="30306" y="9167"/>
                      <a:pt x="31060" y="9167"/>
                      <a:pt x="31060" y="9167"/>
                    </a:cubicBezTo>
                    <a:cubicBezTo>
                      <a:pt x="31060" y="9167"/>
                      <a:pt x="31144" y="9084"/>
                      <a:pt x="31227" y="9084"/>
                    </a:cubicBezTo>
                    <a:cubicBezTo>
                      <a:pt x="33739" y="8749"/>
                      <a:pt x="35497" y="6405"/>
                      <a:pt x="35078" y="3977"/>
                    </a:cubicBezTo>
                    <a:cubicBezTo>
                      <a:pt x="34771" y="1671"/>
                      <a:pt x="32771" y="1"/>
                      <a:pt x="30567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28"/>
              <p:cNvSpPr/>
              <p:nvPr/>
            </p:nvSpPr>
            <p:spPr>
              <a:xfrm>
                <a:off x="2378650" y="4341600"/>
                <a:ext cx="1010075" cy="534000"/>
              </a:xfrm>
              <a:custGeom>
                <a:avLst/>
                <a:gdLst/>
                <a:ahLst/>
                <a:cxnLst/>
                <a:rect l="l" t="t" r="r" b="b"/>
                <a:pathLst>
                  <a:path w="40403" h="21360" extrusionOk="0">
                    <a:moveTo>
                      <a:pt x="29625" y="1"/>
                    </a:moveTo>
                    <a:cubicBezTo>
                      <a:pt x="27729" y="1"/>
                      <a:pt x="25632" y="467"/>
                      <a:pt x="23390" y="1626"/>
                    </a:cubicBezTo>
                    <a:cubicBezTo>
                      <a:pt x="23390" y="1626"/>
                      <a:pt x="534" y="15691"/>
                      <a:pt x="199" y="18956"/>
                    </a:cubicBezTo>
                    <a:cubicBezTo>
                      <a:pt x="0" y="20507"/>
                      <a:pt x="2391" y="21359"/>
                      <a:pt x="6168" y="21359"/>
                    </a:cubicBezTo>
                    <a:cubicBezTo>
                      <a:pt x="10339" y="21359"/>
                      <a:pt x="16202" y="20320"/>
                      <a:pt x="22134" y="18035"/>
                    </a:cubicBezTo>
                    <a:cubicBezTo>
                      <a:pt x="33436" y="13681"/>
                      <a:pt x="39296" y="9579"/>
                      <a:pt x="39882" y="7402"/>
                    </a:cubicBezTo>
                    <a:cubicBezTo>
                      <a:pt x="40403" y="5646"/>
                      <a:pt x="36225" y="1"/>
                      <a:pt x="29625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183125" y="4341600"/>
                <a:ext cx="1010100" cy="534000"/>
              </a:xfrm>
              <a:custGeom>
                <a:avLst/>
                <a:gdLst/>
                <a:ahLst/>
                <a:cxnLst/>
                <a:rect l="l" t="t" r="r" b="b"/>
                <a:pathLst>
                  <a:path w="40404" h="21360" extrusionOk="0">
                    <a:moveTo>
                      <a:pt x="10778" y="1"/>
                    </a:moveTo>
                    <a:cubicBezTo>
                      <a:pt x="4179" y="1"/>
                      <a:pt x="1" y="5646"/>
                      <a:pt x="521" y="7402"/>
                    </a:cubicBezTo>
                    <a:cubicBezTo>
                      <a:pt x="1107" y="9579"/>
                      <a:pt x="6968" y="13681"/>
                      <a:pt x="18270" y="18035"/>
                    </a:cubicBezTo>
                    <a:cubicBezTo>
                      <a:pt x="24202" y="20320"/>
                      <a:pt x="30064" y="21359"/>
                      <a:pt x="34236" y="21359"/>
                    </a:cubicBezTo>
                    <a:cubicBezTo>
                      <a:pt x="38012" y="21359"/>
                      <a:pt x="40403" y="20507"/>
                      <a:pt x="40204" y="18956"/>
                    </a:cubicBezTo>
                    <a:cubicBezTo>
                      <a:pt x="39869" y="15691"/>
                      <a:pt x="17014" y="1626"/>
                      <a:pt x="17014" y="1626"/>
                    </a:cubicBezTo>
                    <a:cubicBezTo>
                      <a:pt x="14771" y="467"/>
                      <a:pt x="12675" y="1"/>
                      <a:pt x="10778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2358500" y="2000400"/>
                <a:ext cx="2854850" cy="2603700"/>
              </a:xfrm>
              <a:custGeom>
                <a:avLst/>
                <a:gdLst/>
                <a:ahLst/>
                <a:cxnLst/>
                <a:rect l="l" t="t" r="r" b="b"/>
                <a:pathLst>
                  <a:path w="114194" h="104148" extrusionOk="0">
                    <a:moveTo>
                      <a:pt x="57097" y="1"/>
                    </a:moveTo>
                    <a:cubicBezTo>
                      <a:pt x="25619" y="1"/>
                      <a:pt x="1" y="33824"/>
                      <a:pt x="1" y="61116"/>
                    </a:cubicBezTo>
                    <a:cubicBezTo>
                      <a:pt x="1" y="88492"/>
                      <a:pt x="25619" y="104148"/>
                      <a:pt x="57097" y="104148"/>
                    </a:cubicBezTo>
                    <a:cubicBezTo>
                      <a:pt x="88576" y="104148"/>
                      <a:pt x="114194" y="88492"/>
                      <a:pt x="114194" y="61116"/>
                    </a:cubicBezTo>
                    <a:cubicBezTo>
                      <a:pt x="114194" y="33824"/>
                      <a:pt x="88576" y="1"/>
                      <a:pt x="57097" y="1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2955000" y="2000400"/>
                <a:ext cx="1712100" cy="583975"/>
              </a:xfrm>
              <a:custGeom>
                <a:avLst/>
                <a:gdLst/>
                <a:ahLst/>
                <a:cxnLst/>
                <a:rect l="l" t="t" r="r" b="b"/>
                <a:pathLst>
                  <a:path w="68484" h="23359" extrusionOk="0">
                    <a:moveTo>
                      <a:pt x="33237" y="1"/>
                    </a:moveTo>
                    <a:cubicBezTo>
                      <a:pt x="20847" y="1"/>
                      <a:pt x="9377" y="5275"/>
                      <a:pt x="1" y="13312"/>
                    </a:cubicBezTo>
                    <a:cubicBezTo>
                      <a:pt x="1508" y="14401"/>
                      <a:pt x="3182" y="15405"/>
                      <a:pt x="5024" y="16410"/>
                    </a:cubicBezTo>
                    <a:cubicBezTo>
                      <a:pt x="13247" y="20766"/>
                      <a:pt x="22284" y="22714"/>
                      <a:pt x="30961" y="22714"/>
                    </a:cubicBezTo>
                    <a:cubicBezTo>
                      <a:pt x="35624" y="22714"/>
                      <a:pt x="40183" y="22152"/>
                      <a:pt x="44456" y="21098"/>
                    </a:cubicBezTo>
                    <a:cubicBezTo>
                      <a:pt x="47051" y="22521"/>
                      <a:pt x="50065" y="23359"/>
                      <a:pt x="53246" y="23359"/>
                    </a:cubicBezTo>
                    <a:cubicBezTo>
                      <a:pt x="59609" y="23359"/>
                      <a:pt x="65218" y="20094"/>
                      <a:pt x="68483" y="15070"/>
                    </a:cubicBezTo>
                    <a:cubicBezTo>
                      <a:pt x="58772" y="6029"/>
                      <a:pt x="46549" y="1"/>
                      <a:pt x="33237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3042900" y="2636675"/>
                <a:ext cx="1486050" cy="1498600"/>
              </a:xfrm>
              <a:custGeom>
                <a:avLst/>
                <a:gdLst/>
                <a:ahLst/>
                <a:cxnLst/>
                <a:rect l="l" t="t" r="r" b="b"/>
                <a:pathLst>
                  <a:path w="59442" h="59944" extrusionOk="0">
                    <a:moveTo>
                      <a:pt x="29721" y="1"/>
                    </a:moveTo>
                    <a:cubicBezTo>
                      <a:pt x="13312" y="1"/>
                      <a:pt x="1" y="19424"/>
                      <a:pt x="1" y="35163"/>
                    </a:cubicBezTo>
                    <a:cubicBezTo>
                      <a:pt x="1" y="50902"/>
                      <a:pt x="13312" y="59944"/>
                      <a:pt x="29721" y="59944"/>
                    </a:cubicBezTo>
                    <a:cubicBezTo>
                      <a:pt x="46130" y="59944"/>
                      <a:pt x="59442" y="50902"/>
                      <a:pt x="59442" y="35163"/>
                    </a:cubicBezTo>
                    <a:cubicBezTo>
                      <a:pt x="59442" y="19424"/>
                      <a:pt x="46130" y="1"/>
                      <a:pt x="29721" y="1"/>
                    </a:cubicBez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3241750" y="2868850"/>
                <a:ext cx="1170000" cy="909925"/>
              </a:xfrm>
              <a:custGeom>
                <a:avLst/>
                <a:gdLst/>
                <a:ahLst/>
                <a:cxnLst/>
                <a:rect l="l" t="t" r="r" b="b"/>
                <a:pathLst>
                  <a:path w="46800" h="36397" extrusionOk="0">
                    <a:moveTo>
                      <a:pt x="10750" y="1"/>
                    </a:moveTo>
                    <a:cubicBezTo>
                      <a:pt x="9497" y="1"/>
                      <a:pt x="8549" y="28"/>
                      <a:pt x="8037" y="90"/>
                    </a:cubicBezTo>
                    <a:cubicBezTo>
                      <a:pt x="4605" y="509"/>
                      <a:pt x="1842" y="3188"/>
                      <a:pt x="1089" y="7960"/>
                    </a:cubicBezTo>
                    <a:cubicBezTo>
                      <a:pt x="419" y="12732"/>
                      <a:pt x="0" y="23280"/>
                      <a:pt x="754" y="27718"/>
                    </a:cubicBezTo>
                    <a:cubicBezTo>
                      <a:pt x="1423" y="32071"/>
                      <a:pt x="3349" y="32490"/>
                      <a:pt x="6028" y="33494"/>
                    </a:cubicBezTo>
                    <a:cubicBezTo>
                      <a:pt x="8707" y="34499"/>
                      <a:pt x="14065" y="36090"/>
                      <a:pt x="18921" y="36341"/>
                    </a:cubicBezTo>
                    <a:cubicBezTo>
                      <a:pt x="19408" y="36376"/>
                      <a:pt x="19879" y="36397"/>
                      <a:pt x="20339" y="36397"/>
                    </a:cubicBezTo>
                    <a:cubicBezTo>
                      <a:pt x="23123" y="36397"/>
                      <a:pt x="25543" y="35650"/>
                      <a:pt x="29135" y="32992"/>
                    </a:cubicBezTo>
                    <a:cubicBezTo>
                      <a:pt x="33320" y="29894"/>
                      <a:pt x="44790" y="23280"/>
                      <a:pt x="45795" y="21188"/>
                    </a:cubicBezTo>
                    <a:cubicBezTo>
                      <a:pt x="46799" y="19178"/>
                      <a:pt x="44874" y="8546"/>
                      <a:pt x="42781" y="3690"/>
                    </a:cubicBezTo>
                    <a:cubicBezTo>
                      <a:pt x="42278" y="2518"/>
                      <a:pt x="41023" y="1262"/>
                      <a:pt x="37758" y="1095"/>
                    </a:cubicBezTo>
                    <a:cubicBezTo>
                      <a:pt x="34980" y="881"/>
                      <a:pt x="17897" y="1"/>
                      <a:pt x="10750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3645700" y="2923900"/>
                <a:ext cx="766050" cy="840275"/>
              </a:xfrm>
              <a:custGeom>
                <a:avLst/>
                <a:gdLst/>
                <a:ahLst/>
                <a:cxnLst/>
                <a:rect l="l" t="t" r="r" b="b"/>
                <a:pathLst>
                  <a:path w="30642" h="33611" extrusionOk="0">
                    <a:moveTo>
                      <a:pt x="23834" y="0"/>
                    </a:moveTo>
                    <a:cubicBezTo>
                      <a:pt x="22706" y="0"/>
                      <a:pt x="21112" y="277"/>
                      <a:pt x="18837" y="986"/>
                    </a:cubicBezTo>
                    <a:cubicBezTo>
                      <a:pt x="13814" y="2493"/>
                      <a:pt x="4437" y="5842"/>
                      <a:pt x="2763" y="6762"/>
                    </a:cubicBezTo>
                    <a:cubicBezTo>
                      <a:pt x="1005" y="7683"/>
                      <a:pt x="0" y="9944"/>
                      <a:pt x="335" y="14381"/>
                    </a:cubicBezTo>
                    <a:cubicBezTo>
                      <a:pt x="670" y="18818"/>
                      <a:pt x="1256" y="26018"/>
                      <a:pt x="1507" y="28446"/>
                    </a:cubicBezTo>
                    <a:cubicBezTo>
                      <a:pt x="1711" y="30420"/>
                      <a:pt x="3409" y="33611"/>
                      <a:pt x="6736" y="33611"/>
                    </a:cubicBezTo>
                    <a:cubicBezTo>
                      <a:pt x="7502" y="33611"/>
                      <a:pt x="8353" y="33442"/>
                      <a:pt x="9293" y="33050"/>
                    </a:cubicBezTo>
                    <a:cubicBezTo>
                      <a:pt x="14316" y="30957"/>
                      <a:pt x="28548" y="20995"/>
                      <a:pt x="29302" y="20158"/>
                    </a:cubicBezTo>
                    <a:cubicBezTo>
                      <a:pt x="30055" y="19404"/>
                      <a:pt x="30641" y="18483"/>
                      <a:pt x="30223" y="14967"/>
                    </a:cubicBezTo>
                    <a:cubicBezTo>
                      <a:pt x="29720" y="11534"/>
                      <a:pt x="28213" y="3497"/>
                      <a:pt x="26288" y="986"/>
                    </a:cubicBezTo>
                    <a:cubicBezTo>
                      <a:pt x="25917" y="429"/>
                      <a:pt x="25236" y="0"/>
                      <a:pt x="23834" y="0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3808950" y="3158350"/>
                <a:ext cx="119325" cy="136325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5453" extrusionOk="0">
                    <a:moveTo>
                      <a:pt x="3093" y="1"/>
                    </a:moveTo>
                    <a:cubicBezTo>
                      <a:pt x="2254" y="1"/>
                      <a:pt x="1274" y="765"/>
                      <a:pt x="670" y="1905"/>
                    </a:cubicBezTo>
                    <a:cubicBezTo>
                      <a:pt x="0" y="3329"/>
                      <a:pt x="168" y="4835"/>
                      <a:pt x="1088" y="5338"/>
                    </a:cubicBezTo>
                    <a:cubicBezTo>
                      <a:pt x="1260" y="5416"/>
                      <a:pt x="1446" y="5453"/>
                      <a:pt x="1639" y="5453"/>
                    </a:cubicBezTo>
                    <a:cubicBezTo>
                      <a:pt x="2484" y="5453"/>
                      <a:pt x="3473" y="4738"/>
                      <a:pt x="4019" y="3580"/>
                    </a:cubicBezTo>
                    <a:cubicBezTo>
                      <a:pt x="4772" y="2073"/>
                      <a:pt x="4605" y="566"/>
                      <a:pt x="3684" y="147"/>
                    </a:cubicBezTo>
                    <a:cubicBezTo>
                      <a:pt x="3501" y="47"/>
                      <a:pt x="3302" y="1"/>
                      <a:pt x="3093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28"/>
              <p:cNvSpPr/>
              <p:nvPr/>
            </p:nvSpPr>
            <p:spPr>
              <a:xfrm>
                <a:off x="4072650" y="3038800"/>
                <a:ext cx="209325" cy="240175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607" extrusionOk="0">
                    <a:moveTo>
                      <a:pt x="5488" y="0"/>
                    </a:moveTo>
                    <a:cubicBezTo>
                      <a:pt x="3983" y="0"/>
                      <a:pt x="2267" y="1317"/>
                      <a:pt x="1257" y="3339"/>
                    </a:cubicBezTo>
                    <a:cubicBezTo>
                      <a:pt x="1" y="5850"/>
                      <a:pt x="336" y="8529"/>
                      <a:pt x="1926" y="9366"/>
                    </a:cubicBezTo>
                    <a:cubicBezTo>
                      <a:pt x="2253" y="9530"/>
                      <a:pt x="2602" y="9607"/>
                      <a:pt x="2961" y="9607"/>
                    </a:cubicBezTo>
                    <a:cubicBezTo>
                      <a:pt x="4444" y="9607"/>
                      <a:pt x="6106" y="8290"/>
                      <a:pt x="7117" y="6269"/>
                    </a:cubicBezTo>
                    <a:cubicBezTo>
                      <a:pt x="8373" y="3673"/>
                      <a:pt x="8122" y="994"/>
                      <a:pt x="6531" y="241"/>
                    </a:cubicBezTo>
                    <a:cubicBezTo>
                      <a:pt x="6204" y="78"/>
                      <a:pt x="5852" y="0"/>
                      <a:pt x="5488" y="0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28"/>
              <p:cNvSpPr/>
              <p:nvPr/>
            </p:nvSpPr>
            <p:spPr>
              <a:xfrm>
                <a:off x="3319175" y="3364000"/>
                <a:ext cx="209325" cy="240700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628" extrusionOk="0">
                    <a:moveTo>
                      <a:pt x="2886" y="1"/>
                    </a:moveTo>
                    <a:cubicBezTo>
                      <a:pt x="2548" y="1"/>
                      <a:pt x="2224" y="69"/>
                      <a:pt x="1926" y="209"/>
                    </a:cubicBezTo>
                    <a:cubicBezTo>
                      <a:pt x="252" y="1047"/>
                      <a:pt x="1" y="3726"/>
                      <a:pt x="1257" y="6237"/>
                    </a:cubicBezTo>
                    <a:cubicBezTo>
                      <a:pt x="2278" y="8347"/>
                      <a:pt x="4018" y="9627"/>
                      <a:pt x="5488" y="9627"/>
                    </a:cubicBezTo>
                    <a:cubicBezTo>
                      <a:pt x="5826" y="9627"/>
                      <a:pt x="6150" y="9559"/>
                      <a:pt x="6447" y="9419"/>
                    </a:cubicBezTo>
                    <a:cubicBezTo>
                      <a:pt x="8038" y="8581"/>
                      <a:pt x="8373" y="5902"/>
                      <a:pt x="7117" y="3391"/>
                    </a:cubicBezTo>
                    <a:cubicBezTo>
                      <a:pt x="6096" y="1281"/>
                      <a:pt x="4356" y="1"/>
                      <a:pt x="2886" y="1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3478250" y="3274775"/>
                <a:ext cx="87925" cy="98925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3957" extrusionOk="0">
                    <a:moveTo>
                      <a:pt x="1203" y="0"/>
                    </a:moveTo>
                    <a:cubicBezTo>
                      <a:pt x="1049" y="0"/>
                      <a:pt x="899" y="31"/>
                      <a:pt x="754" y="95"/>
                    </a:cubicBezTo>
                    <a:cubicBezTo>
                      <a:pt x="84" y="430"/>
                      <a:pt x="0" y="1518"/>
                      <a:pt x="503" y="2606"/>
                    </a:cubicBezTo>
                    <a:cubicBezTo>
                      <a:pt x="909" y="3418"/>
                      <a:pt x="1643" y="3957"/>
                      <a:pt x="2263" y="3957"/>
                    </a:cubicBezTo>
                    <a:cubicBezTo>
                      <a:pt x="2410" y="3957"/>
                      <a:pt x="2551" y="3926"/>
                      <a:pt x="2680" y="3862"/>
                    </a:cubicBezTo>
                    <a:cubicBezTo>
                      <a:pt x="3349" y="3527"/>
                      <a:pt x="3517" y="2439"/>
                      <a:pt x="3014" y="1351"/>
                    </a:cubicBezTo>
                    <a:cubicBezTo>
                      <a:pt x="2541" y="539"/>
                      <a:pt x="1848" y="0"/>
                      <a:pt x="1203" y="0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3323375" y="3253825"/>
                <a:ext cx="110950" cy="811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247" extrusionOk="0">
                    <a:moveTo>
                      <a:pt x="2977" y="1"/>
                    </a:moveTo>
                    <a:cubicBezTo>
                      <a:pt x="2517" y="1"/>
                      <a:pt x="1993" y="147"/>
                      <a:pt x="1507" y="430"/>
                    </a:cubicBezTo>
                    <a:cubicBezTo>
                      <a:pt x="503" y="1100"/>
                      <a:pt x="0" y="2105"/>
                      <a:pt x="419" y="2775"/>
                    </a:cubicBezTo>
                    <a:cubicBezTo>
                      <a:pt x="635" y="3077"/>
                      <a:pt x="1030" y="3246"/>
                      <a:pt x="1500" y="3246"/>
                    </a:cubicBezTo>
                    <a:cubicBezTo>
                      <a:pt x="1940" y="3246"/>
                      <a:pt x="2445" y="3098"/>
                      <a:pt x="2930" y="2775"/>
                    </a:cubicBezTo>
                    <a:cubicBezTo>
                      <a:pt x="3935" y="2189"/>
                      <a:pt x="4437" y="1100"/>
                      <a:pt x="4103" y="514"/>
                    </a:cubicBezTo>
                    <a:cubicBezTo>
                      <a:pt x="3886" y="168"/>
                      <a:pt x="3469" y="1"/>
                      <a:pt x="2977" y="1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4267300" y="3311925"/>
                <a:ext cx="117225" cy="133450"/>
              </a:xfrm>
              <a:custGeom>
                <a:avLst/>
                <a:gdLst/>
                <a:ahLst/>
                <a:cxnLst/>
                <a:rect l="l" t="t" r="r" b="b"/>
                <a:pathLst>
                  <a:path w="4689" h="5338" extrusionOk="0">
                    <a:moveTo>
                      <a:pt x="3058" y="1"/>
                    </a:moveTo>
                    <a:cubicBezTo>
                      <a:pt x="2233" y="1"/>
                      <a:pt x="1299" y="715"/>
                      <a:pt x="754" y="1874"/>
                    </a:cubicBezTo>
                    <a:cubicBezTo>
                      <a:pt x="1" y="3213"/>
                      <a:pt x="168" y="4720"/>
                      <a:pt x="1089" y="5223"/>
                    </a:cubicBezTo>
                    <a:cubicBezTo>
                      <a:pt x="1260" y="5300"/>
                      <a:pt x="1443" y="5338"/>
                      <a:pt x="1632" y="5338"/>
                    </a:cubicBezTo>
                    <a:cubicBezTo>
                      <a:pt x="2457" y="5338"/>
                      <a:pt x="3390" y="4623"/>
                      <a:pt x="3935" y="3465"/>
                    </a:cubicBezTo>
                    <a:cubicBezTo>
                      <a:pt x="4689" y="2041"/>
                      <a:pt x="4522" y="534"/>
                      <a:pt x="3601" y="116"/>
                    </a:cubicBezTo>
                    <a:cubicBezTo>
                      <a:pt x="3429" y="38"/>
                      <a:pt x="3246" y="1"/>
                      <a:pt x="3058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28"/>
              <p:cNvSpPr/>
              <p:nvPr/>
            </p:nvSpPr>
            <p:spPr>
              <a:xfrm>
                <a:off x="3765000" y="3588975"/>
                <a:ext cx="108850" cy="70625"/>
              </a:xfrm>
              <a:custGeom>
                <a:avLst/>
                <a:gdLst/>
                <a:ahLst/>
                <a:cxnLst/>
                <a:rect l="l" t="t" r="r" b="b"/>
                <a:pathLst>
                  <a:path w="4354" h="2825" extrusionOk="0">
                    <a:moveTo>
                      <a:pt x="1643" y="1"/>
                    </a:moveTo>
                    <a:cubicBezTo>
                      <a:pt x="1005" y="1"/>
                      <a:pt x="502" y="224"/>
                      <a:pt x="335" y="671"/>
                    </a:cubicBezTo>
                    <a:cubicBezTo>
                      <a:pt x="0" y="1340"/>
                      <a:pt x="670" y="2178"/>
                      <a:pt x="1674" y="2596"/>
                    </a:cubicBezTo>
                    <a:cubicBezTo>
                      <a:pt x="2074" y="2750"/>
                      <a:pt x="2461" y="2825"/>
                      <a:pt x="2805" y="2825"/>
                    </a:cubicBezTo>
                    <a:cubicBezTo>
                      <a:pt x="3398" y="2825"/>
                      <a:pt x="3860" y="2602"/>
                      <a:pt x="4019" y="2178"/>
                    </a:cubicBezTo>
                    <a:cubicBezTo>
                      <a:pt x="4353" y="1508"/>
                      <a:pt x="3684" y="587"/>
                      <a:pt x="2679" y="168"/>
                    </a:cubicBezTo>
                    <a:cubicBezTo>
                      <a:pt x="2316" y="57"/>
                      <a:pt x="1963" y="1"/>
                      <a:pt x="1643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28"/>
              <p:cNvSpPr/>
              <p:nvPr/>
            </p:nvSpPr>
            <p:spPr>
              <a:xfrm>
                <a:off x="3926150" y="3400350"/>
                <a:ext cx="879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4041" extrusionOk="0">
                    <a:moveTo>
                      <a:pt x="2267" y="1"/>
                    </a:moveTo>
                    <a:cubicBezTo>
                      <a:pt x="1646" y="1"/>
                      <a:pt x="910" y="553"/>
                      <a:pt x="503" y="1434"/>
                    </a:cubicBezTo>
                    <a:cubicBezTo>
                      <a:pt x="0" y="2439"/>
                      <a:pt x="84" y="3611"/>
                      <a:pt x="754" y="3946"/>
                    </a:cubicBezTo>
                    <a:cubicBezTo>
                      <a:pt x="881" y="4010"/>
                      <a:pt x="1021" y="4040"/>
                      <a:pt x="1166" y="4040"/>
                    </a:cubicBezTo>
                    <a:cubicBezTo>
                      <a:pt x="1787" y="4040"/>
                      <a:pt x="2524" y="3488"/>
                      <a:pt x="2931" y="2607"/>
                    </a:cubicBezTo>
                    <a:cubicBezTo>
                      <a:pt x="3517" y="1602"/>
                      <a:pt x="3349" y="430"/>
                      <a:pt x="2679" y="95"/>
                    </a:cubicBezTo>
                    <a:cubicBezTo>
                      <a:pt x="2552" y="31"/>
                      <a:pt x="2413" y="1"/>
                      <a:pt x="2267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28"/>
              <p:cNvSpPr/>
              <p:nvPr/>
            </p:nvSpPr>
            <p:spPr>
              <a:xfrm>
                <a:off x="2482650" y="238650"/>
                <a:ext cx="939125" cy="953125"/>
              </a:xfrm>
              <a:custGeom>
                <a:avLst/>
                <a:gdLst/>
                <a:ahLst/>
                <a:cxnLst/>
                <a:rect l="l" t="t" r="r" b="b"/>
                <a:pathLst>
                  <a:path w="37565" h="38125" extrusionOk="0">
                    <a:moveTo>
                      <a:pt x="18778" y="0"/>
                    </a:moveTo>
                    <a:cubicBezTo>
                      <a:pt x="10561" y="0"/>
                      <a:pt x="3575" y="4796"/>
                      <a:pt x="1900" y="14044"/>
                    </a:cubicBezTo>
                    <a:cubicBezTo>
                      <a:pt x="1" y="24962"/>
                      <a:pt x="7598" y="38124"/>
                      <a:pt x="21653" y="38124"/>
                    </a:cubicBezTo>
                    <a:cubicBezTo>
                      <a:pt x="22470" y="38124"/>
                      <a:pt x="23309" y="38080"/>
                      <a:pt x="24169" y="37988"/>
                    </a:cubicBezTo>
                    <a:cubicBezTo>
                      <a:pt x="24169" y="37988"/>
                      <a:pt x="33294" y="31123"/>
                      <a:pt x="35555" y="24090"/>
                    </a:cubicBezTo>
                    <a:cubicBezTo>
                      <a:pt x="37564" y="19318"/>
                      <a:pt x="35806" y="3914"/>
                      <a:pt x="25090" y="900"/>
                    </a:cubicBezTo>
                    <a:cubicBezTo>
                      <a:pt x="22951" y="298"/>
                      <a:pt x="20826" y="0"/>
                      <a:pt x="18778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28"/>
              <p:cNvSpPr/>
              <p:nvPr/>
            </p:nvSpPr>
            <p:spPr>
              <a:xfrm>
                <a:off x="2490350" y="639950"/>
                <a:ext cx="2285575" cy="1842200"/>
              </a:xfrm>
              <a:custGeom>
                <a:avLst/>
                <a:gdLst/>
                <a:ahLst/>
                <a:cxnLst/>
                <a:rect l="l" t="t" r="r" b="b"/>
                <a:pathLst>
                  <a:path w="91423" h="73688" extrusionOk="0">
                    <a:moveTo>
                      <a:pt x="50849" y="1"/>
                    </a:moveTo>
                    <a:cubicBezTo>
                      <a:pt x="50783" y="1"/>
                      <a:pt x="50717" y="1"/>
                      <a:pt x="50651" y="1"/>
                    </a:cubicBezTo>
                    <a:cubicBezTo>
                      <a:pt x="40019" y="85"/>
                      <a:pt x="30893" y="3266"/>
                      <a:pt x="23275" y="11973"/>
                    </a:cubicBezTo>
                    <a:cubicBezTo>
                      <a:pt x="15573" y="20596"/>
                      <a:pt x="17080" y="31480"/>
                      <a:pt x="10633" y="36335"/>
                    </a:cubicBezTo>
                    <a:cubicBezTo>
                      <a:pt x="4187" y="41275"/>
                      <a:pt x="1173" y="39433"/>
                      <a:pt x="587" y="42531"/>
                    </a:cubicBezTo>
                    <a:cubicBezTo>
                      <a:pt x="1" y="45712"/>
                      <a:pt x="3182" y="59023"/>
                      <a:pt x="18922" y="67395"/>
                    </a:cubicBezTo>
                    <a:cubicBezTo>
                      <a:pt x="27209" y="71747"/>
                      <a:pt x="36265" y="73687"/>
                      <a:pt x="44948" y="73687"/>
                    </a:cubicBezTo>
                    <a:cubicBezTo>
                      <a:pt x="55474" y="73687"/>
                      <a:pt x="65450" y="70835"/>
                      <a:pt x="72837" y="65972"/>
                    </a:cubicBezTo>
                    <a:cubicBezTo>
                      <a:pt x="86316" y="57098"/>
                      <a:pt x="91422" y="40438"/>
                      <a:pt x="87823" y="26708"/>
                    </a:cubicBezTo>
                    <a:cubicBezTo>
                      <a:pt x="84400" y="13770"/>
                      <a:pt x="72574" y="1"/>
                      <a:pt x="50849" y="1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28"/>
              <p:cNvSpPr/>
              <p:nvPr/>
            </p:nvSpPr>
            <p:spPr>
              <a:xfrm>
                <a:off x="3712675" y="1581800"/>
                <a:ext cx="914650" cy="916775"/>
              </a:xfrm>
              <a:custGeom>
                <a:avLst/>
                <a:gdLst/>
                <a:ahLst/>
                <a:cxnLst/>
                <a:rect l="l" t="t" r="r" b="b"/>
                <a:pathLst>
                  <a:path w="36586" h="36671" extrusionOk="0">
                    <a:moveTo>
                      <a:pt x="18335" y="1"/>
                    </a:moveTo>
                    <a:cubicBezTo>
                      <a:pt x="8205" y="1"/>
                      <a:pt x="0" y="8205"/>
                      <a:pt x="0" y="18336"/>
                    </a:cubicBezTo>
                    <a:cubicBezTo>
                      <a:pt x="0" y="28466"/>
                      <a:pt x="8205" y="36670"/>
                      <a:pt x="18335" y="36670"/>
                    </a:cubicBezTo>
                    <a:cubicBezTo>
                      <a:pt x="28381" y="36670"/>
                      <a:pt x="36585" y="28466"/>
                      <a:pt x="36585" y="18336"/>
                    </a:cubicBezTo>
                    <a:cubicBezTo>
                      <a:pt x="36585" y="8205"/>
                      <a:pt x="28381" y="1"/>
                      <a:pt x="18335" y="1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28"/>
              <p:cNvSpPr/>
              <p:nvPr/>
            </p:nvSpPr>
            <p:spPr>
              <a:xfrm>
                <a:off x="4152200" y="709025"/>
                <a:ext cx="560925" cy="780725"/>
              </a:xfrm>
              <a:custGeom>
                <a:avLst/>
                <a:gdLst/>
                <a:ahLst/>
                <a:cxnLst/>
                <a:rect l="l" t="t" r="r" b="b"/>
                <a:pathLst>
                  <a:path w="22437" h="31229" extrusionOk="0">
                    <a:moveTo>
                      <a:pt x="0" y="1"/>
                    </a:moveTo>
                    <a:cubicBezTo>
                      <a:pt x="168" y="1926"/>
                      <a:pt x="586" y="7033"/>
                      <a:pt x="3433" y="11387"/>
                    </a:cubicBezTo>
                    <a:lnTo>
                      <a:pt x="18418" y="28382"/>
                    </a:lnTo>
                    <a:cubicBezTo>
                      <a:pt x="18418" y="28382"/>
                      <a:pt x="20093" y="30391"/>
                      <a:pt x="22437" y="31228"/>
                    </a:cubicBezTo>
                    <a:cubicBezTo>
                      <a:pt x="22269" y="29052"/>
                      <a:pt x="21935" y="25954"/>
                      <a:pt x="21349" y="23945"/>
                    </a:cubicBezTo>
                    <a:cubicBezTo>
                      <a:pt x="19004" y="14819"/>
                      <a:pt x="11888" y="4857"/>
                      <a:pt x="0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28"/>
              <p:cNvSpPr/>
              <p:nvPr/>
            </p:nvSpPr>
            <p:spPr>
              <a:xfrm>
                <a:off x="2496650" y="1655475"/>
                <a:ext cx="307675" cy="248725"/>
              </a:xfrm>
              <a:custGeom>
                <a:avLst/>
                <a:gdLst/>
                <a:ahLst/>
                <a:cxnLst/>
                <a:rect l="l" t="t" r="r" b="b"/>
                <a:pathLst>
                  <a:path w="12307" h="9949" extrusionOk="0">
                    <a:moveTo>
                      <a:pt x="4831" y="0"/>
                    </a:moveTo>
                    <a:cubicBezTo>
                      <a:pt x="3056" y="0"/>
                      <a:pt x="1456" y="235"/>
                      <a:pt x="837" y="738"/>
                    </a:cubicBezTo>
                    <a:cubicBezTo>
                      <a:pt x="251" y="1156"/>
                      <a:pt x="0" y="2998"/>
                      <a:pt x="251" y="4505"/>
                    </a:cubicBezTo>
                    <a:cubicBezTo>
                      <a:pt x="417" y="5996"/>
                      <a:pt x="2223" y="9948"/>
                      <a:pt x="3802" y="9948"/>
                    </a:cubicBezTo>
                    <a:cubicBezTo>
                      <a:pt x="3818" y="9948"/>
                      <a:pt x="3835" y="9948"/>
                      <a:pt x="3851" y="9947"/>
                    </a:cubicBezTo>
                    <a:cubicBezTo>
                      <a:pt x="6195" y="9947"/>
                      <a:pt x="9879" y="7184"/>
                      <a:pt x="10967" y="5677"/>
                    </a:cubicBezTo>
                    <a:cubicBezTo>
                      <a:pt x="12139" y="4086"/>
                      <a:pt x="12307" y="1910"/>
                      <a:pt x="10465" y="905"/>
                    </a:cubicBezTo>
                    <a:cubicBezTo>
                      <a:pt x="9203" y="319"/>
                      <a:pt x="6899" y="0"/>
                      <a:pt x="4831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28"/>
              <p:cNvSpPr/>
              <p:nvPr/>
            </p:nvSpPr>
            <p:spPr>
              <a:xfrm>
                <a:off x="4177300" y="248350"/>
                <a:ext cx="1172900" cy="1190600"/>
              </a:xfrm>
              <a:custGeom>
                <a:avLst/>
                <a:gdLst/>
                <a:ahLst/>
                <a:cxnLst/>
                <a:rect l="l" t="t" r="r" b="b"/>
                <a:pathLst>
                  <a:path w="46916" h="47624" extrusionOk="0">
                    <a:moveTo>
                      <a:pt x="23423" y="0"/>
                    </a:moveTo>
                    <a:cubicBezTo>
                      <a:pt x="20797" y="0"/>
                      <a:pt x="18068" y="392"/>
                      <a:pt x="15321" y="1182"/>
                    </a:cubicBezTo>
                    <a:cubicBezTo>
                      <a:pt x="2010" y="5116"/>
                      <a:pt x="1" y="24288"/>
                      <a:pt x="2596" y="30316"/>
                    </a:cubicBezTo>
                    <a:cubicBezTo>
                      <a:pt x="5442" y="39023"/>
                      <a:pt x="16912" y="47479"/>
                      <a:pt x="16912" y="47479"/>
                    </a:cubicBezTo>
                    <a:cubicBezTo>
                      <a:pt x="17904" y="47576"/>
                      <a:pt x="18873" y="47623"/>
                      <a:pt x="19818" y="47623"/>
                    </a:cubicBezTo>
                    <a:cubicBezTo>
                      <a:pt x="37537" y="47623"/>
                      <a:pt x="46915" y="31010"/>
                      <a:pt x="44372" y="17340"/>
                    </a:cubicBezTo>
                    <a:cubicBezTo>
                      <a:pt x="42242" y="5892"/>
                      <a:pt x="33605" y="0"/>
                      <a:pt x="23423" y="0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28"/>
              <p:cNvSpPr/>
              <p:nvPr/>
            </p:nvSpPr>
            <p:spPr>
              <a:xfrm>
                <a:off x="4501725" y="647100"/>
                <a:ext cx="585325" cy="568250"/>
              </a:xfrm>
              <a:custGeom>
                <a:avLst/>
                <a:gdLst/>
                <a:ahLst/>
                <a:cxnLst/>
                <a:rect l="l" t="t" r="r" b="b"/>
                <a:pathLst>
                  <a:path w="23413" h="22730" extrusionOk="0">
                    <a:moveTo>
                      <a:pt x="9290" y="0"/>
                    </a:moveTo>
                    <a:cubicBezTo>
                      <a:pt x="5995" y="0"/>
                      <a:pt x="3042" y="1467"/>
                      <a:pt x="2009" y="4487"/>
                    </a:cubicBezTo>
                    <a:cubicBezTo>
                      <a:pt x="0" y="10431"/>
                      <a:pt x="335" y="20226"/>
                      <a:pt x="2763" y="21733"/>
                    </a:cubicBezTo>
                    <a:cubicBezTo>
                      <a:pt x="3845" y="22422"/>
                      <a:pt x="5069" y="22730"/>
                      <a:pt x="6355" y="22730"/>
                    </a:cubicBezTo>
                    <a:cubicBezTo>
                      <a:pt x="13824" y="22730"/>
                      <a:pt x="23413" y="12363"/>
                      <a:pt x="19842" y="6078"/>
                    </a:cubicBezTo>
                    <a:cubicBezTo>
                      <a:pt x="17613" y="2075"/>
                      <a:pt x="13210" y="0"/>
                      <a:pt x="9290" y="0"/>
                    </a:cubicBezTo>
                    <a:close/>
                  </a:path>
                </a:pathLst>
              </a:custGeom>
              <a:solidFill>
                <a:srgbClr val="E3C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28"/>
              <p:cNvSpPr/>
              <p:nvPr/>
            </p:nvSpPr>
            <p:spPr>
              <a:xfrm>
                <a:off x="4252650" y="1673325"/>
                <a:ext cx="609075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24363" h="4315" extrusionOk="0">
                    <a:moveTo>
                      <a:pt x="19747" y="1"/>
                    </a:moveTo>
                    <a:cubicBezTo>
                      <a:pt x="18770" y="1"/>
                      <a:pt x="17728" y="123"/>
                      <a:pt x="16577" y="191"/>
                    </a:cubicBezTo>
                    <a:cubicBezTo>
                      <a:pt x="15907" y="275"/>
                      <a:pt x="15154" y="275"/>
                      <a:pt x="14484" y="358"/>
                    </a:cubicBezTo>
                    <a:cubicBezTo>
                      <a:pt x="13731" y="442"/>
                      <a:pt x="12977" y="526"/>
                      <a:pt x="12224" y="610"/>
                    </a:cubicBezTo>
                    <a:cubicBezTo>
                      <a:pt x="10717" y="777"/>
                      <a:pt x="9293" y="1112"/>
                      <a:pt x="7870" y="1279"/>
                    </a:cubicBezTo>
                    <a:cubicBezTo>
                      <a:pt x="7200" y="1447"/>
                      <a:pt x="6531" y="1614"/>
                      <a:pt x="5945" y="1698"/>
                    </a:cubicBezTo>
                    <a:cubicBezTo>
                      <a:pt x="5275" y="1865"/>
                      <a:pt x="4689" y="1949"/>
                      <a:pt x="4187" y="2117"/>
                    </a:cubicBezTo>
                    <a:cubicBezTo>
                      <a:pt x="3098" y="2368"/>
                      <a:pt x="2177" y="2619"/>
                      <a:pt x="1508" y="2786"/>
                    </a:cubicBezTo>
                    <a:cubicBezTo>
                      <a:pt x="922" y="2954"/>
                      <a:pt x="503" y="3121"/>
                      <a:pt x="503" y="3121"/>
                    </a:cubicBezTo>
                    <a:cubicBezTo>
                      <a:pt x="168" y="3205"/>
                      <a:pt x="1" y="3540"/>
                      <a:pt x="84" y="3875"/>
                    </a:cubicBezTo>
                    <a:cubicBezTo>
                      <a:pt x="223" y="4152"/>
                      <a:pt x="477" y="4315"/>
                      <a:pt x="750" y="4315"/>
                    </a:cubicBezTo>
                    <a:cubicBezTo>
                      <a:pt x="807" y="4315"/>
                      <a:pt x="864" y="4308"/>
                      <a:pt x="922" y="4293"/>
                    </a:cubicBezTo>
                    <a:cubicBezTo>
                      <a:pt x="922" y="4293"/>
                      <a:pt x="1256" y="4126"/>
                      <a:pt x="1926" y="3958"/>
                    </a:cubicBezTo>
                    <a:cubicBezTo>
                      <a:pt x="2512" y="3791"/>
                      <a:pt x="3349" y="3540"/>
                      <a:pt x="4438" y="3205"/>
                    </a:cubicBezTo>
                    <a:cubicBezTo>
                      <a:pt x="4940" y="3038"/>
                      <a:pt x="5526" y="2870"/>
                      <a:pt x="6196" y="2786"/>
                    </a:cubicBezTo>
                    <a:cubicBezTo>
                      <a:pt x="6782" y="2619"/>
                      <a:pt x="7452" y="2451"/>
                      <a:pt x="8121" y="2284"/>
                    </a:cubicBezTo>
                    <a:cubicBezTo>
                      <a:pt x="9461" y="2033"/>
                      <a:pt x="10884" y="1614"/>
                      <a:pt x="12391" y="1447"/>
                    </a:cubicBezTo>
                    <a:cubicBezTo>
                      <a:pt x="13061" y="1363"/>
                      <a:pt x="13814" y="1196"/>
                      <a:pt x="14568" y="1112"/>
                    </a:cubicBezTo>
                    <a:cubicBezTo>
                      <a:pt x="15238" y="945"/>
                      <a:pt x="15991" y="945"/>
                      <a:pt x="16661" y="861"/>
                    </a:cubicBezTo>
                    <a:cubicBezTo>
                      <a:pt x="18000" y="777"/>
                      <a:pt x="19340" y="526"/>
                      <a:pt x="20428" y="526"/>
                    </a:cubicBezTo>
                    <a:cubicBezTo>
                      <a:pt x="22605" y="442"/>
                      <a:pt x="24112" y="442"/>
                      <a:pt x="24112" y="442"/>
                    </a:cubicBezTo>
                    <a:cubicBezTo>
                      <a:pt x="24279" y="358"/>
                      <a:pt x="24363" y="275"/>
                      <a:pt x="24363" y="191"/>
                    </a:cubicBezTo>
                    <a:cubicBezTo>
                      <a:pt x="24363" y="107"/>
                      <a:pt x="24279" y="24"/>
                      <a:pt x="24112" y="24"/>
                    </a:cubicBezTo>
                    <a:lnTo>
                      <a:pt x="20428" y="24"/>
                    </a:lnTo>
                    <a:cubicBezTo>
                      <a:pt x="20204" y="8"/>
                      <a:pt x="19977" y="1"/>
                      <a:pt x="197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8"/>
              <p:cNvSpPr/>
              <p:nvPr/>
            </p:nvSpPr>
            <p:spPr>
              <a:xfrm>
                <a:off x="4256850" y="1837150"/>
                <a:ext cx="577675" cy="61600"/>
              </a:xfrm>
              <a:custGeom>
                <a:avLst/>
                <a:gdLst/>
                <a:ahLst/>
                <a:cxnLst/>
                <a:rect l="l" t="t" r="r" b="b"/>
                <a:pathLst>
                  <a:path w="23107" h="2464" extrusionOk="0">
                    <a:moveTo>
                      <a:pt x="4186" y="1"/>
                    </a:moveTo>
                    <a:cubicBezTo>
                      <a:pt x="2009" y="1"/>
                      <a:pt x="670" y="84"/>
                      <a:pt x="670" y="84"/>
                    </a:cubicBezTo>
                    <a:lnTo>
                      <a:pt x="586" y="84"/>
                    </a:lnTo>
                    <a:cubicBezTo>
                      <a:pt x="251" y="84"/>
                      <a:pt x="0" y="419"/>
                      <a:pt x="0" y="754"/>
                    </a:cubicBezTo>
                    <a:cubicBezTo>
                      <a:pt x="84" y="1089"/>
                      <a:pt x="335" y="1340"/>
                      <a:pt x="754" y="1340"/>
                    </a:cubicBezTo>
                    <a:cubicBezTo>
                      <a:pt x="754" y="1340"/>
                      <a:pt x="2093" y="1257"/>
                      <a:pt x="4186" y="1173"/>
                    </a:cubicBezTo>
                    <a:cubicBezTo>
                      <a:pt x="5191" y="1089"/>
                      <a:pt x="6446" y="1089"/>
                      <a:pt x="7702" y="1005"/>
                    </a:cubicBezTo>
                    <a:cubicBezTo>
                      <a:pt x="9042" y="1005"/>
                      <a:pt x="10465" y="1089"/>
                      <a:pt x="11804" y="1089"/>
                    </a:cubicBezTo>
                    <a:cubicBezTo>
                      <a:pt x="12474" y="1089"/>
                      <a:pt x="13228" y="1173"/>
                      <a:pt x="13897" y="1173"/>
                    </a:cubicBezTo>
                    <a:cubicBezTo>
                      <a:pt x="14567" y="1173"/>
                      <a:pt x="15237" y="1257"/>
                      <a:pt x="15907" y="1257"/>
                    </a:cubicBezTo>
                    <a:cubicBezTo>
                      <a:pt x="17163" y="1424"/>
                      <a:pt x="18335" y="1591"/>
                      <a:pt x="19423" y="1675"/>
                    </a:cubicBezTo>
                    <a:cubicBezTo>
                      <a:pt x="19925" y="1759"/>
                      <a:pt x="20344" y="1926"/>
                      <a:pt x="20762" y="2010"/>
                    </a:cubicBezTo>
                    <a:cubicBezTo>
                      <a:pt x="21181" y="2094"/>
                      <a:pt x="21600" y="2177"/>
                      <a:pt x="21851" y="2261"/>
                    </a:cubicBezTo>
                    <a:cubicBezTo>
                      <a:pt x="22437" y="2345"/>
                      <a:pt x="22772" y="2429"/>
                      <a:pt x="22772" y="2429"/>
                    </a:cubicBezTo>
                    <a:lnTo>
                      <a:pt x="22855" y="2429"/>
                    </a:lnTo>
                    <a:cubicBezTo>
                      <a:pt x="22880" y="2453"/>
                      <a:pt x="22904" y="2463"/>
                      <a:pt x="22927" y="2463"/>
                    </a:cubicBezTo>
                    <a:cubicBezTo>
                      <a:pt x="22981" y="2463"/>
                      <a:pt x="23023" y="2404"/>
                      <a:pt x="23023" y="2345"/>
                    </a:cubicBezTo>
                    <a:cubicBezTo>
                      <a:pt x="23107" y="2177"/>
                      <a:pt x="23023" y="2094"/>
                      <a:pt x="22939" y="2094"/>
                    </a:cubicBezTo>
                    <a:cubicBezTo>
                      <a:pt x="22939" y="2094"/>
                      <a:pt x="22604" y="2010"/>
                      <a:pt x="22018" y="1843"/>
                    </a:cubicBezTo>
                    <a:cubicBezTo>
                      <a:pt x="21683" y="1759"/>
                      <a:pt x="21348" y="1675"/>
                      <a:pt x="20930" y="1508"/>
                    </a:cubicBezTo>
                    <a:cubicBezTo>
                      <a:pt x="20511" y="1424"/>
                      <a:pt x="20009" y="1257"/>
                      <a:pt x="19507" y="1173"/>
                    </a:cubicBezTo>
                    <a:cubicBezTo>
                      <a:pt x="18502" y="1005"/>
                      <a:pt x="17246" y="838"/>
                      <a:pt x="15990" y="587"/>
                    </a:cubicBezTo>
                    <a:cubicBezTo>
                      <a:pt x="15321" y="587"/>
                      <a:pt x="14651" y="503"/>
                      <a:pt x="13897" y="419"/>
                    </a:cubicBezTo>
                    <a:cubicBezTo>
                      <a:pt x="13228" y="336"/>
                      <a:pt x="12558" y="252"/>
                      <a:pt x="11888" y="252"/>
                    </a:cubicBezTo>
                    <a:cubicBezTo>
                      <a:pt x="10465" y="168"/>
                      <a:pt x="9042" y="84"/>
                      <a:pt x="7702" y="84"/>
                    </a:cubicBezTo>
                    <a:cubicBezTo>
                      <a:pt x="6446" y="1"/>
                      <a:pt x="5191" y="1"/>
                      <a:pt x="41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8"/>
              <p:cNvSpPr/>
              <p:nvPr/>
            </p:nvSpPr>
            <p:spPr>
              <a:xfrm>
                <a:off x="4254750" y="1926750"/>
                <a:ext cx="353725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4149" h="7112" extrusionOk="0">
                    <a:moveTo>
                      <a:pt x="706" y="0"/>
                    </a:moveTo>
                    <a:cubicBezTo>
                      <a:pt x="419" y="0"/>
                      <a:pt x="157" y="228"/>
                      <a:pt x="84" y="519"/>
                    </a:cubicBezTo>
                    <a:cubicBezTo>
                      <a:pt x="0" y="854"/>
                      <a:pt x="252" y="1189"/>
                      <a:pt x="586" y="1272"/>
                    </a:cubicBezTo>
                    <a:cubicBezTo>
                      <a:pt x="586" y="1272"/>
                      <a:pt x="754" y="1356"/>
                      <a:pt x="1172" y="1440"/>
                    </a:cubicBezTo>
                    <a:cubicBezTo>
                      <a:pt x="1507" y="1524"/>
                      <a:pt x="2093" y="1691"/>
                      <a:pt x="2763" y="1858"/>
                    </a:cubicBezTo>
                    <a:cubicBezTo>
                      <a:pt x="4019" y="2277"/>
                      <a:pt x="5777" y="2947"/>
                      <a:pt x="7368" y="3617"/>
                    </a:cubicBezTo>
                    <a:cubicBezTo>
                      <a:pt x="7786" y="3868"/>
                      <a:pt x="8205" y="4035"/>
                      <a:pt x="8623" y="4203"/>
                    </a:cubicBezTo>
                    <a:cubicBezTo>
                      <a:pt x="9042" y="4370"/>
                      <a:pt x="9461" y="4621"/>
                      <a:pt x="9796" y="4789"/>
                    </a:cubicBezTo>
                    <a:cubicBezTo>
                      <a:pt x="10549" y="5207"/>
                      <a:pt x="11302" y="5542"/>
                      <a:pt x="11888" y="5877"/>
                    </a:cubicBezTo>
                    <a:cubicBezTo>
                      <a:pt x="13061" y="6631"/>
                      <a:pt x="13814" y="7049"/>
                      <a:pt x="13814" y="7049"/>
                    </a:cubicBezTo>
                    <a:cubicBezTo>
                      <a:pt x="13898" y="7091"/>
                      <a:pt x="13961" y="7112"/>
                      <a:pt x="14013" y="7112"/>
                    </a:cubicBezTo>
                    <a:cubicBezTo>
                      <a:pt x="14065" y="7112"/>
                      <a:pt x="14107" y="7091"/>
                      <a:pt x="14149" y="7049"/>
                    </a:cubicBezTo>
                    <a:cubicBezTo>
                      <a:pt x="14149" y="6882"/>
                      <a:pt x="14149" y="6798"/>
                      <a:pt x="14065" y="6714"/>
                    </a:cubicBezTo>
                    <a:cubicBezTo>
                      <a:pt x="14065" y="6714"/>
                      <a:pt x="13312" y="6212"/>
                      <a:pt x="12140" y="5458"/>
                    </a:cubicBezTo>
                    <a:cubicBezTo>
                      <a:pt x="11637" y="5040"/>
                      <a:pt x="10884" y="4621"/>
                      <a:pt x="10130" y="4203"/>
                    </a:cubicBezTo>
                    <a:cubicBezTo>
                      <a:pt x="9796" y="3951"/>
                      <a:pt x="9377" y="3700"/>
                      <a:pt x="8958" y="3533"/>
                    </a:cubicBezTo>
                    <a:cubicBezTo>
                      <a:pt x="8540" y="3365"/>
                      <a:pt x="8205" y="3114"/>
                      <a:pt x="7786" y="2863"/>
                    </a:cubicBezTo>
                    <a:cubicBezTo>
                      <a:pt x="6112" y="2026"/>
                      <a:pt x="4437" y="1356"/>
                      <a:pt x="3098" y="854"/>
                    </a:cubicBezTo>
                    <a:cubicBezTo>
                      <a:pt x="2428" y="603"/>
                      <a:pt x="1926" y="352"/>
                      <a:pt x="1507" y="268"/>
                    </a:cubicBezTo>
                    <a:cubicBezTo>
                      <a:pt x="1089" y="100"/>
                      <a:pt x="921" y="17"/>
                      <a:pt x="921" y="17"/>
                    </a:cubicBezTo>
                    <a:lnTo>
                      <a:pt x="838" y="17"/>
                    </a:lnTo>
                    <a:cubicBezTo>
                      <a:pt x="794" y="6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28"/>
              <p:cNvSpPr/>
              <p:nvPr/>
            </p:nvSpPr>
            <p:spPr>
              <a:xfrm>
                <a:off x="3346400" y="639975"/>
                <a:ext cx="493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19758" h="7952" extrusionOk="0">
                    <a:moveTo>
                      <a:pt x="16409" y="0"/>
                    </a:moveTo>
                    <a:cubicBezTo>
                      <a:pt x="11553" y="0"/>
                      <a:pt x="7033" y="754"/>
                      <a:pt x="2763" y="2261"/>
                    </a:cubicBezTo>
                    <a:cubicBezTo>
                      <a:pt x="3265" y="2595"/>
                      <a:pt x="3935" y="2679"/>
                      <a:pt x="4521" y="2679"/>
                    </a:cubicBezTo>
                    <a:cubicBezTo>
                      <a:pt x="1256" y="3600"/>
                      <a:pt x="0" y="5777"/>
                      <a:pt x="1758" y="7284"/>
                    </a:cubicBezTo>
                    <a:cubicBezTo>
                      <a:pt x="2254" y="7712"/>
                      <a:pt x="3247" y="7952"/>
                      <a:pt x="4554" y="7952"/>
                    </a:cubicBezTo>
                    <a:cubicBezTo>
                      <a:pt x="8104" y="7952"/>
                      <a:pt x="13974" y="6180"/>
                      <a:pt x="18502" y="1591"/>
                    </a:cubicBezTo>
                    <a:cubicBezTo>
                      <a:pt x="18502" y="1591"/>
                      <a:pt x="19172" y="670"/>
                      <a:pt x="19758" y="84"/>
                    </a:cubicBezTo>
                    <a:cubicBezTo>
                      <a:pt x="18670" y="84"/>
                      <a:pt x="17498" y="0"/>
                      <a:pt x="16409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28"/>
              <p:cNvSpPr/>
              <p:nvPr/>
            </p:nvSpPr>
            <p:spPr>
              <a:xfrm>
                <a:off x="3331750" y="457375"/>
                <a:ext cx="519075" cy="323625"/>
              </a:xfrm>
              <a:custGeom>
                <a:avLst/>
                <a:gdLst/>
                <a:ahLst/>
                <a:cxnLst/>
                <a:rect l="l" t="t" r="r" b="b"/>
                <a:pathLst>
                  <a:path w="20763" h="12945" extrusionOk="0">
                    <a:moveTo>
                      <a:pt x="7808" y="0"/>
                    </a:moveTo>
                    <a:cubicBezTo>
                      <a:pt x="6036" y="0"/>
                      <a:pt x="5885" y="1017"/>
                      <a:pt x="5944" y="1611"/>
                    </a:cubicBezTo>
                    <a:cubicBezTo>
                      <a:pt x="6112" y="2532"/>
                      <a:pt x="8288" y="3872"/>
                      <a:pt x="8288" y="3872"/>
                    </a:cubicBezTo>
                    <a:cubicBezTo>
                      <a:pt x="8288" y="3872"/>
                      <a:pt x="7053" y="3683"/>
                      <a:pt x="5714" y="3683"/>
                    </a:cubicBezTo>
                    <a:cubicBezTo>
                      <a:pt x="4374" y="3683"/>
                      <a:pt x="2930" y="3872"/>
                      <a:pt x="2512" y="4625"/>
                    </a:cubicBezTo>
                    <a:cubicBezTo>
                      <a:pt x="1675" y="6216"/>
                      <a:pt x="3349" y="7723"/>
                      <a:pt x="4940" y="7806"/>
                    </a:cubicBezTo>
                    <a:cubicBezTo>
                      <a:pt x="1507" y="8309"/>
                      <a:pt x="0" y="10318"/>
                      <a:pt x="1591" y="12076"/>
                    </a:cubicBezTo>
                    <a:cubicBezTo>
                      <a:pt x="2093" y="12631"/>
                      <a:pt x="3496" y="12944"/>
                      <a:pt x="5400" y="12944"/>
                    </a:cubicBezTo>
                    <a:cubicBezTo>
                      <a:pt x="9527" y="12944"/>
                      <a:pt x="16007" y="11473"/>
                      <a:pt x="20763" y="7806"/>
                    </a:cubicBezTo>
                    <a:cubicBezTo>
                      <a:pt x="20763" y="7806"/>
                      <a:pt x="15572" y="2114"/>
                      <a:pt x="10884" y="607"/>
                    </a:cubicBezTo>
                    <a:cubicBezTo>
                      <a:pt x="9524" y="170"/>
                      <a:pt x="8531" y="0"/>
                      <a:pt x="7808" y="0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28"/>
              <p:cNvSpPr/>
              <p:nvPr/>
            </p:nvSpPr>
            <p:spPr>
              <a:xfrm>
                <a:off x="3116175" y="1399725"/>
                <a:ext cx="25327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10131" h="4572" extrusionOk="0">
                    <a:moveTo>
                      <a:pt x="5107" y="0"/>
                    </a:moveTo>
                    <a:cubicBezTo>
                      <a:pt x="4186" y="84"/>
                      <a:pt x="3349" y="252"/>
                      <a:pt x="2595" y="670"/>
                    </a:cubicBezTo>
                    <a:cubicBezTo>
                      <a:pt x="2260" y="838"/>
                      <a:pt x="1926" y="1005"/>
                      <a:pt x="1591" y="1256"/>
                    </a:cubicBezTo>
                    <a:cubicBezTo>
                      <a:pt x="1256" y="1507"/>
                      <a:pt x="1005" y="1758"/>
                      <a:pt x="837" y="2010"/>
                    </a:cubicBezTo>
                    <a:cubicBezTo>
                      <a:pt x="586" y="2261"/>
                      <a:pt x="419" y="2512"/>
                      <a:pt x="335" y="2763"/>
                    </a:cubicBezTo>
                    <a:cubicBezTo>
                      <a:pt x="167" y="3014"/>
                      <a:pt x="84" y="3265"/>
                      <a:pt x="84" y="3433"/>
                    </a:cubicBezTo>
                    <a:cubicBezTo>
                      <a:pt x="0" y="3684"/>
                      <a:pt x="0" y="3851"/>
                      <a:pt x="0" y="3935"/>
                    </a:cubicBezTo>
                    <a:cubicBezTo>
                      <a:pt x="0" y="4019"/>
                      <a:pt x="0" y="4019"/>
                      <a:pt x="0" y="4019"/>
                    </a:cubicBezTo>
                    <a:cubicBezTo>
                      <a:pt x="0" y="4186"/>
                      <a:pt x="84" y="4354"/>
                      <a:pt x="167" y="4521"/>
                    </a:cubicBezTo>
                    <a:cubicBezTo>
                      <a:pt x="259" y="4552"/>
                      <a:pt x="363" y="4571"/>
                      <a:pt x="465" y="4571"/>
                    </a:cubicBezTo>
                    <a:cubicBezTo>
                      <a:pt x="641" y="4571"/>
                      <a:pt x="815" y="4513"/>
                      <a:pt x="921" y="4354"/>
                    </a:cubicBezTo>
                    <a:cubicBezTo>
                      <a:pt x="921" y="4354"/>
                      <a:pt x="921" y="4270"/>
                      <a:pt x="1005" y="4270"/>
                    </a:cubicBezTo>
                    <a:cubicBezTo>
                      <a:pt x="1005" y="4186"/>
                      <a:pt x="1005" y="4186"/>
                      <a:pt x="1088" y="4103"/>
                    </a:cubicBezTo>
                    <a:cubicBezTo>
                      <a:pt x="1088" y="4019"/>
                      <a:pt x="1172" y="4019"/>
                      <a:pt x="1172" y="4019"/>
                    </a:cubicBezTo>
                    <a:cubicBezTo>
                      <a:pt x="1256" y="3935"/>
                      <a:pt x="1423" y="3768"/>
                      <a:pt x="1507" y="3684"/>
                    </a:cubicBezTo>
                    <a:cubicBezTo>
                      <a:pt x="1674" y="3517"/>
                      <a:pt x="1842" y="3433"/>
                      <a:pt x="2009" y="3265"/>
                    </a:cubicBezTo>
                    <a:cubicBezTo>
                      <a:pt x="2428" y="3098"/>
                      <a:pt x="2930" y="2847"/>
                      <a:pt x="3433" y="2679"/>
                    </a:cubicBezTo>
                    <a:cubicBezTo>
                      <a:pt x="3684" y="2596"/>
                      <a:pt x="4019" y="2512"/>
                      <a:pt x="4270" y="2512"/>
                    </a:cubicBezTo>
                    <a:cubicBezTo>
                      <a:pt x="4605" y="2428"/>
                      <a:pt x="4856" y="2428"/>
                      <a:pt x="5191" y="2428"/>
                    </a:cubicBezTo>
                    <a:lnTo>
                      <a:pt x="6028" y="2428"/>
                    </a:lnTo>
                    <a:cubicBezTo>
                      <a:pt x="6363" y="2512"/>
                      <a:pt x="6614" y="2512"/>
                      <a:pt x="6865" y="2596"/>
                    </a:cubicBezTo>
                    <a:cubicBezTo>
                      <a:pt x="7367" y="2763"/>
                      <a:pt x="7786" y="2931"/>
                      <a:pt x="8121" y="3182"/>
                    </a:cubicBezTo>
                    <a:cubicBezTo>
                      <a:pt x="8456" y="3517"/>
                      <a:pt x="8707" y="3768"/>
                      <a:pt x="8958" y="4019"/>
                    </a:cubicBezTo>
                    <a:cubicBezTo>
                      <a:pt x="9125" y="4270"/>
                      <a:pt x="9209" y="4354"/>
                      <a:pt x="9209" y="4354"/>
                    </a:cubicBezTo>
                    <a:lnTo>
                      <a:pt x="9293" y="4354"/>
                    </a:lnTo>
                    <a:cubicBezTo>
                      <a:pt x="9377" y="4521"/>
                      <a:pt x="9460" y="4521"/>
                      <a:pt x="9628" y="4521"/>
                    </a:cubicBezTo>
                    <a:cubicBezTo>
                      <a:pt x="9963" y="4521"/>
                      <a:pt x="10130" y="4270"/>
                      <a:pt x="10130" y="4019"/>
                    </a:cubicBezTo>
                    <a:cubicBezTo>
                      <a:pt x="10130" y="4019"/>
                      <a:pt x="10130" y="3851"/>
                      <a:pt x="10046" y="3433"/>
                    </a:cubicBezTo>
                    <a:cubicBezTo>
                      <a:pt x="10046" y="3098"/>
                      <a:pt x="9879" y="2596"/>
                      <a:pt x="9460" y="2010"/>
                    </a:cubicBezTo>
                    <a:cubicBezTo>
                      <a:pt x="9125" y="1424"/>
                      <a:pt x="8456" y="838"/>
                      <a:pt x="7619" y="503"/>
                    </a:cubicBezTo>
                    <a:cubicBezTo>
                      <a:pt x="7284" y="335"/>
                      <a:pt x="6865" y="168"/>
                      <a:pt x="6363" y="84"/>
                    </a:cubicBezTo>
                    <a:cubicBezTo>
                      <a:pt x="6195" y="84"/>
                      <a:pt x="5860" y="0"/>
                      <a:pt x="5693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28"/>
              <p:cNvSpPr/>
              <p:nvPr/>
            </p:nvSpPr>
            <p:spPr>
              <a:xfrm>
                <a:off x="3915675" y="1399725"/>
                <a:ext cx="25537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10215" h="4572" extrusionOk="0">
                    <a:moveTo>
                      <a:pt x="4438" y="0"/>
                    </a:moveTo>
                    <a:cubicBezTo>
                      <a:pt x="4271" y="0"/>
                      <a:pt x="4019" y="84"/>
                      <a:pt x="3768" y="84"/>
                    </a:cubicBezTo>
                    <a:cubicBezTo>
                      <a:pt x="3350" y="168"/>
                      <a:pt x="2931" y="335"/>
                      <a:pt x="2512" y="503"/>
                    </a:cubicBezTo>
                    <a:cubicBezTo>
                      <a:pt x="1675" y="838"/>
                      <a:pt x="1089" y="1424"/>
                      <a:pt x="671" y="2010"/>
                    </a:cubicBezTo>
                    <a:cubicBezTo>
                      <a:pt x="336" y="2596"/>
                      <a:pt x="168" y="3098"/>
                      <a:pt x="85" y="3433"/>
                    </a:cubicBezTo>
                    <a:cubicBezTo>
                      <a:pt x="1" y="3851"/>
                      <a:pt x="1" y="4019"/>
                      <a:pt x="1" y="4019"/>
                    </a:cubicBezTo>
                    <a:cubicBezTo>
                      <a:pt x="1" y="4270"/>
                      <a:pt x="252" y="4521"/>
                      <a:pt x="503" y="4521"/>
                    </a:cubicBezTo>
                    <a:cubicBezTo>
                      <a:pt x="671" y="4521"/>
                      <a:pt x="838" y="4521"/>
                      <a:pt x="922" y="4354"/>
                    </a:cubicBezTo>
                    <a:cubicBezTo>
                      <a:pt x="922" y="4354"/>
                      <a:pt x="1005" y="4270"/>
                      <a:pt x="1257" y="4019"/>
                    </a:cubicBezTo>
                    <a:cubicBezTo>
                      <a:pt x="1424" y="3768"/>
                      <a:pt x="1675" y="3517"/>
                      <a:pt x="2010" y="3182"/>
                    </a:cubicBezTo>
                    <a:cubicBezTo>
                      <a:pt x="2429" y="2931"/>
                      <a:pt x="2847" y="2763"/>
                      <a:pt x="3350" y="2596"/>
                    </a:cubicBezTo>
                    <a:cubicBezTo>
                      <a:pt x="3517" y="2512"/>
                      <a:pt x="3852" y="2512"/>
                      <a:pt x="4103" y="2428"/>
                    </a:cubicBezTo>
                    <a:lnTo>
                      <a:pt x="5024" y="2428"/>
                    </a:lnTo>
                    <a:cubicBezTo>
                      <a:pt x="5275" y="2428"/>
                      <a:pt x="5610" y="2428"/>
                      <a:pt x="5861" y="2512"/>
                    </a:cubicBezTo>
                    <a:cubicBezTo>
                      <a:pt x="6196" y="2512"/>
                      <a:pt x="6447" y="2596"/>
                      <a:pt x="6698" y="2679"/>
                    </a:cubicBezTo>
                    <a:cubicBezTo>
                      <a:pt x="7284" y="2847"/>
                      <a:pt x="7703" y="3098"/>
                      <a:pt x="8122" y="3265"/>
                    </a:cubicBezTo>
                    <a:cubicBezTo>
                      <a:pt x="8289" y="3433"/>
                      <a:pt x="8456" y="3517"/>
                      <a:pt x="8624" y="3684"/>
                    </a:cubicBezTo>
                    <a:cubicBezTo>
                      <a:pt x="8791" y="3768"/>
                      <a:pt x="8875" y="3935"/>
                      <a:pt x="8959" y="4019"/>
                    </a:cubicBezTo>
                    <a:cubicBezTo>
                      <a:pt x="8959" y="4019"/>
                      <a:pt x="9043" y="4019"/>
                      <a:pt x="9043" y="4103"/>
                    </a:cubicBezTo>
                    <a:cubicBezTo>
                      <a:pt x="9126" y="4186"/>
                      <a:pt x="9126" y="4186"/>
                      <a:pt x="9210" y="4270"/>
                    </a:cubicBezTo>
                    <a:cubicBezTo>
                      <a:pt x="9210" y="4270"/>
                      <a:pt x="9210" y="4354"/>
                      <a:pt x="9210" y="4354"/>
                    </a:cubicBezTo>
                    <a:cubicBezTo>
                      <a:pt x="9316" y="4513"/>
                      <a:pt x="9490" y="4571"/>
                      <a:pt x="9666" y="4571"/>
                    </a:cubicBezTo>
                    <a:cubicBezTo>
                      <a:pt x="9768" y="4571"/>
                      <a:pt x="9871" y="4552"/>
                      <a:pt x="9963" y="4521"/>
                    </a:cubicBezTo>
                    <a:cubicBezTo>
                      <a:pt x="10131" y="4354"/>
                      <a:pt x="10215" y="4186"/>
                      <a:pt x="10215" y="4019"/>
                    </a:cubicBezTo>
                    <a:cubicBezTo>
                      <a:pt x="10215" y="4019"/>
                      <a:pt x="10131" y="4019"/>
                      <a:pt x="10131" y="3935"/>
                    </a:cubicBezTo>
                    <a:cubicBezTo>
                      <a:pt x="10131" y="3851"/>
                      <a:pt x="10131" y="3684"/>
                      <a:pt x="10131" y="3433"/>
                    </a:cubicBezTo>
                    <a:cubicBezTo>
                      <a:pt x="10047" y="3265"/>
                      <a:pt x="9963" y="3014"/>
                      <a:pt x="9796" y="2763"/>
                    </a:cubicBezTo>
                    <a:cubicBezTo>
                      <a:pt x="9712" y="2512"/>
                      <a:pt x="9545" y="2261"/>
                      <a:pt x="9377" y="2010"/>
                    </a:cubicBezTo>
                    <a:cubicBezTo>
                      <a:pt x="9126" y="1758"/>
                      <a:pt x="8875" y="1507"/>
                      <a:pt x="8540" y="1256"/>
                    </a:cubicBezTo>
                    <a:cubicBezTo>
                      <a:pt x="8289" y="1005"/>
                      <a:pt x="7954" y="838"/>
                      <a:pt x="7536" y="670"/>
                    </a:cubicBezTo>
                    <a:cubicBezTo>
                      <a:pt x="6782" y="252"/>
                      <a:pt x="5945" y="84"/>
                      <a:pt x="5108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28"/>
              <p:cNvSpPr/>
              <p:nvPr/>
            </p:nvSpPr>
            <p:spPr>
              <a:xfrm>
                <a:off x="3505450" y="2036000"/>
                <a:ext cx="389325" cy="217775"/>
              </a:xfrm>
              <a:custGeom>
                <a:avLst/>
                <a:gdLst/>
                <a:ahLst/>
                <a:cxnLst/>
                <a:rect l="l" t="t" r="r" b="b"/>
                <a:pathLst>
                  <a:path w="15573" h="8711" extrusionOk="0">
                    <a:moveTo>
                      <a:pt x="14735" y="0"/>
                    </a:moveTo>
                    <a:cubicBezTo>
                      <a:pt x="14735" y="0"/>
                      <a:pt x="14652" y="84"/>
                      <a:pt x="14401" y="84"/>
                    </a:cubicBezTo>
                    <a:cubicBezTo>
                      <a:pt x="14317" y="168"/>
                      <a:pt x="14066" y="251"/>
                      <a:pt x="13898" y="335"/>
                    </a:cubicBezTo>
                    <a:cubicBezTo>
                      <a:pt x="13647" y="419"/>
                      <a:pt x="13480" y="586"/>
                      <a:pt x="13312" y="754"/>
                    </a:cubicBezTo>
                    <a:cubicBezTo>
                      <a:pt x="12894" y="1088"/>
                      <a:pt x="12475" y="1507"/>
                      <a:pt x="12140" y="2093"/>
                    </a:cubicBezTo>
                    <a:cubicBezTo>
                      <a:pt x="11973" y="2428"/>
                      <a:pt x="11889" y="2679"/>
                      <a:pt x="11805" y="3014"/>
                    </a:cubicBezTo>
                    <a:cubicBezTo>
                      <a:pt x="11470" y="3014"/>
                      <a:pt x="11052" y="3014"/>
                      <a:pt x="10549" y="3098"/>
                    </a:cubicBezTo>
                    <a:lnTo>
                      <a:pt x="9461" y="3098"/>
                    </a:lnTo>
                    <a:cubicBezTo>
                      <a:pt x="9126" y="3098"/>
                      <a:pt x="8708" y="3181"/>
                      <a:pt x="8289" y="3265"/>
                    </a:cubicBezTo>
                    <a:cubicBezTo>
                      <a:pt x="7954" y="3349"/>
                      <a:pt x="7536" y="3433"/>
                      <a:pt x="7117" y="3433"/>
                    </a:cubicBezTo>
                    <a:cubicBezTo>
                      <a:pt x="6698" y="3516"/>
                      <a:pt x="6280" y="3684"/>
                      <a:pt x="5861" y="3851"/>
                    </a:cubicBezTo>
                    <a:cubicBezTo>
                      <a:pt x="5443" y="3935"/>
                      <a:pt x="5024" y="4102"/>
                      <a:pt x="4605" y="4270"/>
                    </a:cubicBezTo>
                    <a:cubicBezTo>
                      <a:pt x="4271" y="4437"/>
                      <a:pt x="3852" y="4605"/>
                      <a:pt x="3517" y="4856"/>
                    </a:cubicBezTo>
                    <a:cubicBezTo>
                      <a:pt x="3182" y="5023"/>
                      <a:pt x="2764" y="5191"/>
                      <a:pt x="2512" y="5442"/>
                    </a:cubicBezTo>
                    <a:cubicBezTo>
                      <a:pt x="2178" y="5693"/>
                      <a:pt x="1926" y="5860"/>
                      <a:pt x="1675" y="6028"/>
                    </a:cubicBezTo>
                    <a:cubicBezTo>
                      <a:pt x="1173" y="6530"/>
                      <a:pt x="754" y="6865"/>
                      <a:pt x="503" y="7284"/>
                    </a:cubicBezTo>
                    <a:cubicBezTo>
                      <a:pt x="252" y="7535"/>
                      <a:pt x="168" y="7702"/>
                      <a:pt x="168" y="7702"/>
                    </a:cubicBezTo>
                    <a:lnTo>
                      <a:pt x="168" y="7786"/>
                    </a:lnTo>
                    <a:cubicBezTo>
                      <a:pt x="1" y="8121"/>
                      <a:pt x="85" y="8456"/>
                      <a:pt x="336" y="8623"/>
                    </a:cubicBezTo>
                    <a:cubicBezTo>
                      <a:pt x="454" y="8683"/>
                      <a:pt x="573" y="8710"/>
                      <a:pt x="688" y="8710"/>
                    </a:cubicBezTo>
                    <a:cubicBezTo>
                      <a:pt x="897" y="8710"/>
                      <a:pt x="1094" y="8618"/>
                      <a:pt x="1257" y="8456"/>
                    </a:cubicBezTo>
                    <a:cubicBezTo>
                      <a:pt x="1257" y="8456"/>
                      <a:pt x="1340" y="8288"/>
                      <a:pt x="1592" y="8037"/>
                    </a:cubicBezTo>
                    <a:cubicBezTo>
                      <a:pt x="1759" y="7870"/>
                      <a:pt x="2094" y="7535"/>
                      <a:pt x="2512" y="7200"/>
                    </a:cubicBezTo>
                    <a:cubicBezTo>
                      <a:pt x="2764" y="7033"/>
                      <a:pt x="3015" y="6865"/>
                      <a:pt x="3350" y="6698"/>
                    </a:cubicBezTo>
                    <a:cubicBezTo>
                      <a:pt x="3601" y="6530"/>
                      <a:pt x="3936" y="6446"/>
                      <a:pt x="4271" y="6279"/>
                    </a:cubicBezTo>
                    <a:cubicBezTo>
                      <a:pt x="4605" y="6195"/>
                      <a:pt x="4940" y="6028"/>
                      <a:pt x="5275" y="5860"/>
                    </a:cubicBezTo>
                    <a:cubicBezTo>
                      <a:pt x="5610" y="5777"/>
                      <a:pt x="5945" y="5693"/>
                      <a:pt x="6364" y="5609"/>
                    </a:cubicBezTo>
                    <a:cubicBezTo>
                      <a:pt x="6698" y="5526"/>
                      <a:pt x="7033" y="5442"/>
                      <a:pt x="7452" y="5442"/>
                    </a:cubicBezTo>
                    <a:cubicBezTo>
                      <a:pt x="7870" y="5358"/>
                      <a:pt x="8205" y="5358"/>
                      <a:pt x="8540" y="5358"/>
                    </a:cubicBezTo>
                    <a:cubicBezTo>
                      <a:pt x="8875" y="5274"/>
                      <a:pt x="9294" y="5274"/>
                      <a:pt x="9545" y="5274"/>
                    </a:cubicBezTo>
                    <a:cubicBezTo>
                      <a:pt x="9880" y="5274"/>
                      <a:pt x="10215" y="5358"/>
                      <a:pt x="10549" y="5358"/>
                    </a:cubicBezTo>
                    <a:cubicBezTo>
                      <a:pt x="10968" y="5358"/>
                      <a:pt x="11387" y="5442"/>
                      <a:pt x="11722" y="5442"/>
                    </a:cubicBezTo>
                    <a:cubicBezTo>
                      <a:pt x="11805" y="5693"/>
                      <a:pt x="11805" y="5860"/>
                      <a:pt x="11889" y="6028"/>
                    </a:cubicBezTo>
                    <a:cubicBezTo>
                      <a:pt x="12140" y="6698"/>
                      <a:pt x="12475" y="7200"/>
                      <a:pt x="12810" y="7535"/>
                    </a:cubicBezTo>
                    <a:cubicBezTo>
                      <a:pt x="13145" y="7953"/>
                      <a:pt x="13396" y="8205"/>
                      <a:pt x="13647" y="8288"/>
                    </a:cubicBezTo>
                    <a:cubicBezTo>
                      <a:pt x="13898" y="8456"/>
                      <a:pt x="14066" y="8539"/>
                      <a:pt x="14066" y="8539"/>
                    </a:cubicBezTo>
                    <a:cubicBezTo>
                      <a:pt x="14149" y="8581"/>
                      <a:pt x="14233" y="8602"/>
                      <a:pt x="14317" y="8602"/>
                    </a:cubicBezTo>
                    <a:cubicBezTo>
                      <a:pt x="14401" y="8602"/>
                      <a:pt x="14484" y="8581"/>
                      <a:pt x="14568" y="8539"/>
                    </a:cubicBezTo>
                    <a:cubicBezTo>
                      <a:pt x="14903" y="8456"/>
                      <a:pt x="15070" y="8037"/>
                      <a:pt x="14987" y="7702"/>
                    </a:cubicBezTo>
                    <a:lnTo>
                      <a:pt x="14903" y="7619"/>
                    </a:lnTo>
                    <a:cubicBezTo>
                      <a:pt x="14903" y="7619"/>
                      <a:pt x="14903" y="7535"/>
                      <a:pt x="14735" y="7284"/>
                    </a:cubicBezTo>
                    <a:cubicBezTo>
                      <a:pt x="14652" y="7116"/>
                      <a:pt x="14568" y="6865"/>
                      <a:pt x="14401" y="6530"/>
                    </a:cubicBezTo>
                    <a:cubicBezTo>
                      <a:pt x="14149" y="5860"/>
                      <a:pt x="13898" y="5023"/>
                      <a:pt x="13982" y="4186"/>
                    </a:cubicBezTo>
                    <a:cubicBezTo>
                      <a:pt x="13982" y="3767"/>
                      <a:pt x="14066" y="3349"/>
                      <a:pt x="14149" y="3014"/>
                    </a:cubicBezTo>
                    <a:cubicBezTo>
                      <a:pt x="14233" y="2763"/>
                      <a:pt x="14317" y="2595"/>
                      <a:pt x="14317" y="2428"/>
                    </a:cubicBezTo>
                    <a:cubicBezTo>
                      <a:pt x="14401" y="2344"/>
                      <a:pt x="14484" y="2177"/>
                      <a:pt x="14568" y="2009"/>
                    </a:cubicBezTo>
                    <a:cubicBezTo>
                      <a:pt x="14652" y="1926"/>
                      <a:pt x="14735" y="1758"/>
                      <a:pt x="14819" y="1674"/>
                    </a:cubicBezTo>
                    <a:cubicBezTo>
                      <a:pt x="14903" y="1591"/>
                      <a:pt x="14903" y="1507"/>
                      <a:pt x="15070" y="1423"/>
                    </a:cubicBezTo>
                    <a:cubicBezTo>
                      <a:pt x="15238" y="1256"/>
                      <a:pt x="15321" y="1172"/>
                      <a:pt x="15321" y="1172"/>
                    </a:cubicBezTo>
                    <a:cubicBezTo>
                      <a:pt x="15489" y="1005"/>
                      <a:pt x="15573" y="754"/>
                      <a:pt x="15573" y="586"/>
                    </a:cubicBezTo>
                    <a:cubicBezTo>
                      <a:pt x="15489" y="168"/>
                      <a:pt x="15154" y="0"/>
                      <a:pt x="14735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28"/>
              <p:cNvSpPr/>
              <p:nvPr/>
            </p:nvSpPr>
            <p:spPr>
              <a:xfrm>
                <a:off x="2492450" y="2785300"/>
                <a:ext cx="891650" cy="703825"/>
              </a:xfrm>
              <a:custGeom>
                <a:avLst/>
                <a:gdLst/>
                <a:ahLst/>
                <a:cxnLst/>
                <a:rect l="l" t="t" r="r" b="b"/>
                <a:pathLst>
                  <a:path w="35666" h="28153" extrusionOk="0">
                    <a:moveTo>
                      <a:pt x="10200" y="0"/>
                    </a:moveTo>
                    <a:cubicBezTo>
                      <a:pt x="6903" y="0"/>
                      <a:pt x="4159" y="1303"/>
                      <a:pt x="2763" y="3934"/>
                    </a:cubicBezTo>
                    <a:cubicBezTo>
                      <a:pt x="1" y="9293"/>
                      <a:pt x="6363" y="16158"/>
                      <a:pt x="10884" y="20092"/>
                    </a:cubicBezTo>
                    <a:cubicBezTo>
                      <a:pt x="16802" y="25206"/>
                      <a:pt x="27819" y="28153"/>
                      <a:pt x="32032" y="28153"/>
                    </a:cubicBezTo>
                    <a:cubicBezTo>
                      <a:pt x="32647" y="28153"/>
                      <a:pt x="33117" y="28090"/>
                      <a:pt x="33405" y="27962"/>
                    </a:cubicBezTo>
                    <a:cubicBezTo>
                      <a:pt x="35665" y="26957"/>
                      <a:pt x="29470" y="10548"/>
                      <a:pt x="22019" y="4688"/>
                    </a:cubicBezTo>
                    <a:cubicBezTo>
                      <a:pt x="18117" y="1575"/>
                      <a:pt x="13824" y="0"/>
                      <a:pt x="10200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28"/>
              <p:cNvSpPr/>
              <p:nvPr/>
            </p:nvSpPr>
            <p:spPr>
              <a:xfrm>
                <a:off x="4185675" y="2785300"/>
                <a:ext cx="893725" cy="703825"/>
              </a:xfrm>
              <a:custGeom>
                <a:avLst/>
                <a:gdLst/>
                <a:ahLst/>
                <a:cxnLst/>
                <a:rect l="l" t="t" r="r" b="b"/>
                <a:pathLst>
                  <a:path w="35749" h="28153" extrusionOk="0">
                    <a:moveTo>
                      <a:pt x="25550" y="0"/>
                    </a:moveTo>
                    <a:cubicBezTo>
                      <a:pt x="21925" y="0"/>
                      <a:pt x="17633" y="1575"/>
                      <a:pt x="13731" y="4688"/>
                    </a:cubicBezTo>
                    <a:cubicBezTo>
                      <a:pt x="6280" y="10548"/>
                      <a:pt x="1" y="26957"/>
                      <a:pt x="2345" y="27962"/>
                    </a:cubicBezTo>
                    <a:cubicBezTo>
                      <a:pt x="2633" y="28090"/>
                      <a:pt x="3103" y="28153"/>
                      <a:pt x="3717" y="28153"/>
                    </a:cubicBezTo>
                    <a:cubicBezTo>
                      <a:pt x="7930" y="28153"/>
                      <a:pt x="18948" y="25206"/>
                      <a:pt x="24865" y="20092"/>
                    </a:cubicBezTo>
                    <a:cubicBezTo>
                      <a:pt x="29386" y="16158"/>
                      <a:pt x="35749" y="9293"/>
                      <a:pt x="32986" y="3934"/>
                    </a:cubicBezTo>
                    <a:cubicBezTo>
                      <a:pt x="31590" y="1303"/>
                      <a:pt x="28846" y="0"/>
                      <a:pt x="25550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1" name="Google Shape;1051;p28"/>
            <p:cNvGrpSpPr/>
            <p:nvPr/>
          </p:nvGrpSpPr>
          <p:grpSpPr>
            <a:xfrm>
              <a:off x="8057444" y="3639852"/>
              <a:ext cx="378392" cy="536492"/>
              <a:chOff x="80379" y="4370393"/>
              <a:chExt cx="545279" cy="773107"/>
            </a:xfrm>
          </p:grpSpPr>
          <p:sp>
            <p:nvSpPr>
              <p:cNvPr id="1052" name="Google Shape;1052;p28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8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28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8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8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8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58" name="Google Shape;1058;p28"/>
          <p:cNvSpPr/>
          <p:nvPr/>
        </p:nvSpPr>
        <p:spPr>
          <a:xfrm>
            <a:off x="2355506" y="116099"/>
            <a:ext cx="4684596" cy="240718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0" name="Google Shape;1060;p28"/>
          <p:cNvSpPr txBox="1">
            <a:spLocks noGrp="1"/>
          </p:cNvSpPr>
          <p:nvPr>
            <p:ph type="title" idx="4294967295"/>
          </p:nvPr>
        </p:nvSpPr>
        <p:spPr>
          <a:xfrm>
            <a:off x="3047578" y="415150"/>
            <a:ext cx="3300451" cy="572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</a:t>
            </a:r>
            <a:endParaRPr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61" name="Google Shape;1061;p28"/>
          <p:cNvGrpSpPr/>
          <p:nvPr/>
        </p:nvGrpSpPr>
        <p:grpSpPr>
          <a:xfrm>
            <a:off x="-7446" y="1038262"/>
            <a:ext cx="1791087" cy="3437871"/>
            <a:chOff x="-7446" y="1038262"/>
            <a:chExt cx="1791087" cy="3437871"/>
          </a:xfrm>
        </p:grpSpPr>
        <p:grpSp>
          <p:nvGrpSpPr>
            <p:cNvPr id="1062" name="Google Shape;1062;p28"/>
            <p:cNvGrpSpPr/>
            <p:nvPr/>
          </p:nvGrpSpPr>
          <p:grpSpPr>
            <a:xfrm>
              <a:off x="-7446" y="1038262"/>
              <a:ext cx="1791087" cy="3437871"/>
              <a:chOff x="-7446" y="1038262"/>
              <a:chExt cx="1791087" cy="3437871"/>
            </a:xfrm>
          </p:grpSpPr>
          <p:grpSp>
            <p:nvGrpSpPr>
              <p:cNvPr id="1063" name="Google Shape;1063;p28"/>
              <p:cNvGrpSpPr/>
              <p:nvPr/>
            </p:nvGrpSpPr>
            <p:grpSpPr>
              <a:xfrm>
                <a:off x="430655" y="2477284"/>
                <a:ext cx="151241" cy="137891"/>
                <a:chOff x="1474943" y="3859420"/>
                <a:chExt cx="118956" cy="108456"/>
              </a:xfrm>
            </p:grpSpPr>
            <p:sp>
              <p:nvSpPr>
                <p:cNvPr id="1064" name="Google Shape;1064;p28"/>
                <p:cNvSpPr/>
                <p:nvPr/>
              </p:nvSpPr>
              <p:spPr>
                <a:xfrm>
                  <a:off x="1474943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1" y="0"/>
                        <a:pt x="1" y="1347"/>
                        <a:pt x="868" y="1347"/>
                      </a:cubicBezTo>
                      <a:cubicBezTo>
                        <a:pt x="1736" y="1347"/>
                        <a:pt x="1736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28"/>
                <p:cNvSpPr/>
                <p:nvPr/>
              </p:nvSpPr>
              <p:spPr>
                <a:xfrm>
                  <a:off x="1511302" y="3859420"/>
                  <a:ext cx="46238" cy="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325" extrusionOk="0">
                      <a:moveTo>
                        <a:pt x="868" y="1"/>
                      </a:moveTo>
                      <a:cubicBezTo>
                        <a:pt x="0" y="1"/>
                        <a:pt x="0" y="1324"/>
                        <a:pt x="868" y="1324"/>
                      </a:cubicBezTo>
                      <a:cubicBezTo>
                        <a:pt x="1712" y="1324"/>
                        <a:pt x="1712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28"/>
                <p:cNvSpPr/>
                <p:nvPr/>
              </p:nvSpPr>
              <p:spPr>
                <a:xfrm>
                  <a:off x="1547040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0" y="0"/>
                        <a:pt x="0" y="1347"/>
                        <a:pt x="868" y="1347"/>
                      </a:cubicBezTo>
                      <a:cubicBezTo>
                        <a:pt x="1735" y="1347"/>
                        <a:pt x="1735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67" name="Google Shape;1067;p28"/>
              <p:cNvSpPr/>
              <p:nvPr/>
            </p:nvSpPr>
            <p:spPr>
              <a:xfrm>
                <a:off x="317289" y="1839356"/>
                <a:ext cx="72718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93" y="2100"/>
                      <a:pt x="2693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8"/>
              <p:cNvSpPr/>
              <p:nvPr/>
            </p:nvSpPr>
            <p:spPr>
              <a:xfrm>
                <a:off x="373352" y="1727229"/>
                <a:ext cx="72718" cy="5609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078" extrusionOk="0">
                    <a:moveTo>
                      <a:pt x="1347" y="0"/>
                    </a:moveTo>
                    <a:cubicBezTo>
                      <a:pt x="0" y="0"/>
                      <a:pt x="0" y="2077"/>
                      <a:pt x="1347" y="2077"/>
                    </a:cubicBezTo>
                    <a:cubicBezTo>
                      <a:pt x="2694" y="2077"/>
                      <a:pt x="2694" y="0"/>
                      <a:pt x="1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8"/>
              <p:cNvSpPr/>
              <p:nvPr/>
            </p:nvSpPr>
            <p:spPr>
              <a:xfrm>
                <a:off x="430036" y="1839356"/>
                <a:ext cx="72097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71" y="2100"/>
                      <a:pt x="2671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8"/>
              <p:cNvSpPr/>
              <p:nvPr/>
            </p:nvSpPr>
            <p:spPr>
              <a:xfrm>
                <a:off x="2" y="2573175"/>
                <a:ext cx="842632" cy="1674385"/>
              </a:xfrm>
              <a:custGeom>
                <a:avLst/>
                <a:gdLst/>
                <a:ahLst/>
                <a:cxnLst/>
                <a:rect l="l" t="t" r="r" b="b"/>
                <a:pathLst>
                  <a:path w="24554" h="48791" extrusionOk="0">
                    <a:moveTo>
                      <a:pt x="2805" y="1"/>
                    </a:moveTo>
                    <a:cubicBezTo>
                      <a:pt x="2747" y="1"/>
                      <a:pt x="2687" y="5"/>
                      <a:pt x="2625" y="13"/>
                    </a:cubicBezTo>
                    <a:cubicBezTo>
                      <a:pt x="1666" y="13"/>
                      <a:pt x="753" y="835"/>
                      <a:pt x="0" y="1862"/>
                    </a:cubicBezTo>
                    <a:lnTo>
                      <a:pt x="0" y="48791"/>
                    </a:lnTo>
                    <a:lnTo>
                      <a:pt x="12782" y="48791"/>
                    </a:lnTo>
                    <a:cubicBezTo>
                      <a:pt x="12782" y="45869"/>
                      <a:pt x="13284" y="42947"/>
                      <a:pt x="13946" y="40048"/>
                    </a:cubicBezTo>
                    <a:cubicBezTo>
                      <a:pt x="15430" y="31694"/>
                      <a:pt x="20246" y="25212"/>
                      <a:pt x="23396" y="17246"/>
                    </a:cubicBezTo>
                    <a:cubicBezTo>
                      <a:pt x="24554" y="14254"/>
                      <a:pt x="24111" y="13203"/>
                      <a:pt x="22987" y="13203"/>
                    </a:cubicBezTo>
                    <a:cubicBezTo>
                      <a:pt x="21606" y="13203"/>
                      <a:pt x="19197" y="14788"/>
                      <a:pt x="17461" y="16310"/>
                    </a:cubicBezTo>
                    <a:cubicBezTo>
                      <a:pt x="12463" y="20579"/>
                      <a:pt x="10614" y="26148"/>
                      <a:pt x="6893" y="31329"/>
                    </a:cubicBezTo>
                    <a:cubicBezTo>
                      <a:pt x="7829" y="27244"/>
                      <a:pt x="9495" y="23181"/>
                      <a:pt x="11162" y="19278"/>
                    </a:cubicBezTo>
                    <a:cubicBezTo>
                      <a:pt x="12828" y="15762"/>
                      <a:pt x="20246" y="6861"/>
                      <a:pt x="16526" y="3893"/>
                    </a:cubicBezTo>
                    <a:cubicBezTo>
                      <a:pt x="16142" y="3613"/>
                      <a:pt x="15743" y="3483"/>
                      <a:pt x="15332" y="3483"/>
                    </a:cubicBezTo>
                    <a:cubicBezTo>
                      <a:pt x="10589" y="3483"/>
                      <a:pt x="4289" y="20912"/>
                      <a:pt x="1895" y="26878"/>
                    </a:cubicBezTo>
                    <a:cubicBezTo>
                      <a:pt x="1529" y="21126"/>
                      <a:pt x="3196" y="15032"/>
                      <a:pt x="3743" y="9280"/>
                    </a:cubicBezTo>
                    <a:cubicBezTo>
                      <a:pt x="3922" y="7651"/>
                      <a:pt x="5344" y="1"/>
                      <a:pt x="28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8"/>
              <p:cNvSpPr/>
              <p:nvPr/>
            </p:nvSpPr>
            <p:spPr>
              <a:xfrm>
                <a:off x="2" y="3093384"/>
                <a:ext cx="84936" cy="437377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12745" extrusionOk="0">
                    <a:moveTo>
                      <a:pt x="2048" y="1"/>
                    </a:moveTo>
                    <a:cubicBezTo>
                      <a:pt x="1911" y="1"/>
                      <a:pt x="1780" y="78"/>
                      <a:pt x="1735" y="259"/>
                    </a:cubicBezTo>
                    <a:cubicBezTo>
                      <a:pt x="1096" y="3043"/>
                      <a:pt x="525" y="5874"/>
                      <a:pt x="0" y="8704"/>
                    </a:cubicBezTo>
                    <a:lnTo>
                      <a:pt x="0" y="12744"/>
                    </a:lnTo>
                    <a:cubicBezTo>
                      <a:pt x="662" y="8613"/>
                      <a:pt x="1461" y="4504"/>
                      <a:pt x="2419" y="441"/>
                    </a:cubicBezTo>
                    <a:cubicBezTo>
                      <a:pt x="2475" y="179"/>
                      <a:pt x="2255" y="1"/>
                      <a:pt x="2048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8"/>
              <p:cNvSpPr/>
              <p:nvPr/>
            </p:nvSpPr>
            <p:spPr>
              <a:xfrm>
                <a:off x="2" y="3354334"/>
                <a:ext cx="575882" cy="1097714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31987" extrusionOk="0">
                    <a:moveTo>
                      <a:pt x="885" y="1"/>
                    </a:moveTo>
                    <a:cubicBezTo>
                      <a:pt x="571" y="1"/>
                      <a:pt x="276" y="141"/>
                      <a:pt x="0" y="374"/>
                    </a:cubicBezTo>
                    <a:lnTo>
                      <a:pt x="0" y="31987"/>
                    </a:lnTo>
                    <a:lnTo>
                      <a:pt x="9062" y="31987"/>
                    </a:lnTo>
                    <a:cubicBezTo>
                      <a:pt x="9176" y="30434"/>
                      <a:pt x="9495" y="28859"/>
                      <a:pt x="9861" y="27307"/>
                    </a:cubicBezTo>
                    <a:cubicBezTo>
                      <a:pt x="10979" y="21647"/>
                      <a:pt x="13353" y="17059"/>
                      <a:pt x="15704" y="11649"/>
                    </a:cubicBezTo>
                    <a:cubicBezTo>
                      <a:pt x="16780" y="9112"/>
                      <a:pt x="16238" y="8050"/>
                      <a:pt x="15180" y="8050"/>
                    </a:cubicBezTo>
                    <a:cubicBezTo>
                      <a:pt x="14353" y="8050"/>
                      <a:pt x="13211" y="8699"/>
                      <a:pt x="12280" y="9800"/>
                    </a:cubicBezTo>
                    <a:cubicBezTo>
                      <a:pt x="9221" y="13384"/>
                      <a:pt x="7395" y="17881"/>
                      <a:pt x="4634" y="21396"/>
                    </a:cubicBezTo>
                    <a:cubicBezTo>
                      <a:pt x="5318" y="18634"/>
                      <a:pt x="6551" y="15872"/>
                      <a:pt x="7806" y="13224"/>
                    </a:cubicBezTo>
                    <a:cubicBezTo>
                      <a:pt x="9039" y="10850"/>
                      <a:pt x="12919" y="2747"/>
                      <a:pt x="11070" y="1560"/>
                    </a:cubicBezTo>
                    <a:cubicBezTo>
                      <a:pt x="10805" y="1383"/>
                      <a:pt x="10534" y="1300"/>
                      <a:pt x="10258" y="1300"/>
                    </a:cubicBezTo>
                    <a:cubicBezTo>
                      <a:pt x="6812" y="1300"/>
                      <a:pt x="2687" y="14304"/>
                      <a:pt x="890" y="18383"/>
                    </a:cubicBezTo>
                    <a:cubicBezTo>
                      <a:pt x="616" y="14480"/>
                      <a:pt x="1872" y="10348"/>
                      <a:pt x="2283" y="6445"/>
                    </a:cubicBezTo>
                    <a:cubicBezTo>
                      <a:pt x="2419" y="5304"/>
                      <a:pt x="3287" y="1150"/>
                      <a:pt x="1438" y="145"/>
                    </a:cubicBezTo>
                    <a:cubicBezTo>
                      <a:pt x="1248" y="46"/>
                      <a:pt x="1063" y="1"/>
                      <a:pt x="885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8"/>
              <p:cNvSpPr/>
              <p:nvPr/>
            </p:nvSpPr>
            <p:spPr>
              <a:xfrm>
                <a:off x="78316" y="1465016"/>
                <a:ext cx="1265458" cy="1080212"/>
              </a:xfrm>
              <a:custGeom>
                <a:avLst/>
                <a:gdLst/>
                <a:ahLst/>
                <a:cxnLst/>
                <a:rect l="l" t="t" r="r" b="b"/>
                <a:pathLst>
                  <a:path w="36875" h="31477" extrusionOk="0">
                    <a:moveTo>
                      <a:pt x="31851" y="0"/>
                    </a:moveTo>
                    <a:cubicBezTo>
                      <a:pt x="31796" y="0"/>
                      <a:pt x="31740" y="1"/>
                      <a:pt x="31682" y="3"/>
                    </a:cubicBezTo>
                    <a:cubicBezTo>
                      <a:pt x="27414" y="208"/>
                      <a:pt x="22598" y="5572"/>
                      <a:pt x="18900" y="8357"/>
                    </a:cubicBezTo>
                    <a:cubicBezTo>
                      <a:pt x="18749" y="6204"/>
                      <a:pt x="20363" y="255"/>
                      <a:pt x="18301" y="255"/>
                    </a:cubicBezTo>
                    <a:cubicBezTo>
                      <a:pt x="17871" y="255"/>
                      <a:pt x="17281" y="514"/>
                      <a:pt x="16480" y="1121"/>
                    </a:cubicBezTo>
                    <a:cubicBezTo>
                      <a:pt x="13513" y="3358"/>
                      <a:pt x="12783" y="10023"/>
                      <a:pt x="9998" y="12055"/>
                    </a:cubicBezTo>
                    <a:cubicBezTo>
                      <a:pt x="9998" y="10936"/>
                      <a:pt x="10546" y="6120"/>
                      <a:pt x="9268" y="5572"/>
                    </a:cubicBezTo>
                    <a:cubicBezTo>
                      <a:pt x="9087" y="5482"/>
                      <a:pt x="8908" y="5440"/>
                      <a:pt x="8730" y="5440"/>
                    </a:cubicBezTo>
                    <a:cubicBezTo>
                      <a:pt x="6713" y="5440"/>
                      <a:pt x="4970" y="10874"/>
                      <a:pt x="4634" y="12237"/>
                    </a:cubicBezTo>
                    <a:cubicBezTo>
                      <a:pt x="3150" y="17053"/>
                      <a:pt x="1667" y="25590"/>
                      <a:pt x="1" y="31319"/>
                    </a:cubicBezTo>
                    <a:cubicBezTo>
                      <a:pt x="1667" y="31045"/>
                      <a:pt x="3613" y="30954"/>
                      <a:pt x="5581" y="30954"/>
                    </a:cubicBezTo>
                    <a:cubicBezTo>
                      <a:pt x="7550" y="30954"/>
                      <a:pt x="9542" y="31045"/>
                      <a:pt x="11299" y="31137"/>
                    </a:cubicBezTo>
                    <a:cubicBezTo>
                      <a:pt x="12365" y="31242"/>
                      <a:pt x="14609" y="31476"/>
                      <a:pt x="16636" y="31476"/>
                    </a:cubicBezTo>
                    <a:cubicBezTo>
                      <a:pt x="18124" y="31476"/>
                      <a:pt x="19496" y="31350"/>
                      <a:pt x="20201" y="30954"/>
                    </a:cubicBezTo>
                    <a:cubicBezTo>
                      <a:pt x="23533" y="28923"/>
                      <a:pt x="18717" y="27256"/>
                      <a:pt x="17599" y="25407"/>
                    </a:cubicBezTo>
                    <a:cubicBezTo>
                      <a:pt x="21867" y="24837"/>
                      <a:pt x="24264" y="24654"/>
                      <a:pt x="27414" y="23353"/>
                    </a:cubicBezTo>
                    <a:cubicBezTo>
                      <a:pt x="34284" y="20957"/>
                      <a:pt x="24629" y="19473"/>
                      <a:pt x="21867" y="18354"/>
                    </a:cubicBezTo>
                    <a:cubicBezTo>
                      <a:pt x="26318" y="16688"/>
                      <a:pt x="32618" y="15387"/>
                      <a:pt x="34079" y="11872"/>
                    </a:cubicBezTo>
                    <a:cubicBezTo>
                      <a:pt x="34881" y="10206"/>
                      <a:pt x="33985" y="9698"/>
                      <a:pt x="32474" y="9698"/>
                    </a:cubicBezTo>
                    <a:cubicBezTo>
                      <a:pt x="30115" y="9698"/>
                      <a:pt x="26255" y="10936"/>
                      <a:pt x="25017" y="10936"/>
                    </a:cubicBezTo>
                    <a:cubicBezTo>
                      <a:pt x="29036" y="8204"/>
                      <a:pt x="36875" y="0"/>
                      <a:pt x="31851" y="0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8"/>
              <p:cNvSpPr/>
              <p:nvPr/>
            </p:nvSpPr>
            <p:spPr>
              <a:xfrm>
                <a:off x="48734" y="1606065"/>
                <a:ext cx="1031412" cy="952276"/>
              </a:xfrm>
              <a:custGeom>
                <a:avLst/>
                <a:gdLst/>
                <a:ahLst/>
                <a:cxnLst/>
                <a:rect l="l" t="t" r="r" b="b"/>
                <a:pathLst>
                  <a:path w="30055" h="27749" extrusionOk="0">
                    <a:moveTo>
                      <a:pt x="29567" y="1"/>
                    </a:moveTo>
                    <a:cubicBezTo>
                      <a:pt x="29486" y="1"/>
                      <a:pt x="29401" y="35"/>
                      <a:pt x="29326" y="116"/>
                    </a:cubicBezTo>
                    <a:cubicBezTo>
                      <a:pt x="20310" y="9839"/>
                      <a:pt x="9627" y="17805"/>
                      <a:pt x="246" y="27164"/>
                    </a:cubicBezTo>
                    <a:cubicBezTo>
                      <a:pt x="1" y="27409"/>
                      <a:pt x="226" y="27748"/>
                      <a:pt x="489" y="27748"/>
                    </a:cubicBezTo>
                    <a:cubicBezTo>
                      <a:pt x="568" y="27748"/>
                      <a:pt x="651" y="27717"/>
                      <a:pt x="726" y="27643"/>
                    </a:cubicBezTo>
                    <a:cubicBezTo>
                      <a:pt x="10107" y="18307"/>
                      <a:pt x="20812" y="10319"/>
                      <a:pt x="29828" y="595"/>
                    </a:cubicBezTo>
                    <a:cubicBezTo>
                      <a:pt x="30054" y="351"/>
                      <a:pt x="29829" y="1"/>
                      <a:pt x="2956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8"/>
              <p:cNvSpPr/>
              <p:nvPr/>
            </p:nvSpPr>
            <p:spPr>
              <a:xfrm>
                <a:off x="596110" y="2042421"/>
                <a:ext cx="18806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3" extrusionOk="0">
                    <a:moveTo>
                      <a:pt x="548" y="0"/>
                    </a:moveTo>
                    <a:lnTo>
                      <a:pt x="548" y="0"/>
                    </a:lnTo>
                    <a:cubicBezTo>
                      <a:pt x="365" y="23"/>
                      <a:pt x="183" y="69"/>
                      <a:pt x="0" y="91"/>
                    </a:cubicBezTo>
                    <a:cubicBezTo>
                      <a:pt x="160" y="228"/>
                      <a:pt x="297" y="365"/>
                      <a:pt x="434" y="502"/>
                    </a:cubicBezTo>
                    <a:cubicBezTo>
                      <a:pt x="479" y="343"/>
                      <a:pt x="502" y="160"/>
                      <a:pt x="54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8"/>
              <p:cNvSpPr/>
              <p:nvPr/>
            </p:nvSpPr>
            <p:spPr>
              <a:xfrm>
                <a:off x="586158" y="1651056"/>
                <a:ext cx="494241" cy="417472"/>
              </a:xfrm>
              <a:custGeom>
                <a:avLst/>
                <a:gdLst/>
                <a:ahLst/>
                <a:cxnLst/>
                <a:rect l="l" t="t" r="r" b="b"/>
                <a:pathLst>
                  <a:path w="14402" h="12165" extrusionOk="0">
                    <a:moveTo>
                      <a:pt x="838" y="11404"/>
                    </a:moveTo>
                    <a:lnTo>
                      <a:pt x="838" y="11404"/>
                    </a:lnTo>
                    <a:cubicBezTo>
                      <a:pt x="792" y="11564"/>
                      <a:pt x="769" y="11747"/>
                      <a:pt x="724" y="11906"/>
                    </a:cubicBezTo>
                    <a:cubicBezTo>
                      <a:pt x="587" y="11769"/>
                      <a:pt x="450" y="11632"/>
                      <a:pt x="290" y="11495"/>
                    </a:cubicBezTo>
                    <a:cubicBezTo>
                      <a:pt x="473" y="11473"/>
                      <a:pt x="655" y="11427"/>
                      <a:pt x="838" y="11404"/>
                    </a:cubicBezTo>
                    <a:close/>
                    <a:moveTo>
                      <a:pt x="1667" y="0"/>
                    </a:moveTo>
                    <a:cubicBezTo>
                      <a:pt x="1495" y="0"/>
                      <a:pt x="1329" y="109"/>
                      <a:pt x="1340" y="334"/>
                    </a:cubicBezTo>
                    <a:cubicBezTo>
                      <a:pt x="1500" y="4169"/>
                      <a:pt x="838" y="7980"/>
                      <a:pt x="62" y="11724"/>
                    </a:cubicBezTo>
                    <a:cubicBezTo>
                      <a:pt x="0" y="11990"/>
                      <a:pt x="178" y="12164"/>
                      <a:pt x="396" y="12164"/>
                    </a:cubicBezTo>
                    <a:cubicBezTo>
                      <a:pt x="421" y="12164"/>
                      <a:pt x="447" y="12162"/>
                      <a:pt x="473" y="12157"/>
                    </a:cubicBezTo>
                    <a:cubicBezTo>
                      <a:pt x="2664" y="11838"/>
                      <a:pt x="4764" y="11016"/>
                      <a:pt x="6818" y="10286"/>
                    </a:cubicBezTo>
                    <a:cubicBezTo>
                      <a:pt x="9238" y="9441"/>
                      <a:pt x="11611" y="8528"/>
                      <a:pt x="14008" y="7707"/>
                    </a:cubicBezTo>
                    <a:cubicBezTo>
                      <a:pt x="14401" y="7582"/>
                      <a:pt x="14288" y="7026"/>
                      <a:pt x="13939" y="7026"/>
                    </a:cubicBezTo>
                    <a:cubicBezTo>
                      <a:pt x="13904" y="7026"/>
                      <a:pt x="13866" y="7032"/>
                      <a:pt x="13825" y="7045"/>
                    </a:cubicBezTo>
                    <a:cubicBezTo>
                      <a:pt x="11406" y="7843"/>
                      <a:pt x="9032" y="8756"/>
                      <a:pt x="6635" y="9624"/>
                    </a:cubicBezTo>
                    <a:cubicBezTo>
                      <a:pt x="4764" y="10286"/>
                      <a:pt x="2824" y="11016"/>
                      <a:pt x="838" y="11404"/>
                    </a:cubicBezTo>
                    <a:cubicBezTo>
                      <a:pt x="1568" y="7752"/>
                      <a:pt x="2185" y="4054"/>
                      <a:pt x="2025" y="334"/>
                    </a:cubicBezTo>
                    <a:cubicBezTo>
                      <a:pt x="2025" y="114"/>
                      <a:pt x="1843" y="0"/>
                      <a:pt x="166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8"/>
              <p:cNvSpPr/>
              <p:nvPr/>
            </p:nvSpPr>
            <p:spPr>
              <a:xfrm>
                <a:off x="422185" y="1911600"/>
                <a:ext cx="447329" cy="323031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9413" extrusionOk="0">
                    <a:moveTo>
                      <a:pt x="1470" y="0"/>
                    </a:moveTo>
                    <a:cubicBezTo>
                      <a:pt x="1296" y="0"/>
                      <a:pt x="1119" y="115"/>
                      <a:pt x="1119" y="343"/>
                    </a:cubicBezTo>
                    <a:cubicBezTo>
                      <a:pt x="1051" y="3150"/>
                      <a:pt x="229" y="5889"/>
                      <a:pt x="1" y="8674"/>
                    </a:cubicBezTo>
                    <a:cubicBezTo>
                      <a:pt x="1" y="8834"/>
                      <a:pt x="115" y="8994"/>
                      <a:pt x="252" y="9016"/>
                    </a:cubicBezTo>
                    <a:cubicBezTo>
                      <a:pt x="1627" y="9313"/>
                      <a:pt x="3028" y="9412"/>
                      <a:pt x="4440" y="9412"/>
                    </a:cubicBezTo>
                    <a:cubicBezTo>
                      <a:pt x="7154" y="9412"/>
                      <a:pt x="9905" y="9046"/>
                      <a:pt x="12578" y="9016"/>
                    </a:cubicBezTo>
                    <a:cubicBezTo>
                      <a:pt x="13034" y="9016"/>
                      <a:pt x="13034" y="8332"/>
                      <a:pt x="12578" y="8332"/>
                    </a:cubicBezTo>
                    <a:cubicBezTo>
                      <a:pt x="9697" y="8352"/>
                      <a:pt x="6797" y="8660"/>
                      <a:pt x="3913" y="8660"/>
                    </a:cubicBezTo>
                    <a:cubicBezTo>
                      <a:pt x="3644" y="8660"/>
                      <a:pt x="3374" y="8657"/>
                      <a:pt x="3105" y="8651"/>
                    </a:cubicBezTo>
                    <a:cubicBezTo>
                      <a:pt x="2329" y="8628"/>
                      <a:pt x="1553" y="8560"/>
                      <a:pt x="800" y="8423"/>
                    </a:cubicBezTo>
                    <a:cubicBezTo>
                      <a:pt x="571" y="8377"/>
                      <a:pt x="1051" y="5981"/>
                      <a:pt x="1119" y="5638"/>
                    </a:cubicBezTo>
                    <a:cubicBezTo>
                      <a:pt x="1439" y="3881"/>
                      <a:pt x="1781" y="2146"/>
                      <a:pt x="1804" y="343"/>
                    </a:cubicBezTo>
                    <a:cubicBezTo>
                      <a:pt x="1815" y="115"/>
                      <a:pt x="1644" y="0"/>
                      <a:pt x="1470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8"/>
              <p:cNvSpPr/>
              <p:nvPr/>
            </p:nvSpPr>
            <p:spPr>
              <a:xfrm>
                <a:off x="198945" y="2038612"/>
                <a:ext cx="434768" cy="392421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1435" extrusionOk="0">
                    <a:moveTo>
                      <a:pt x="2382" y="0"/>
                    </a:moveTo>
                    <a:cubicBezTo>
                      <a:pt x="2245" y="0"/>
                      <a:pt x="2114" y="75"/>
                      <a:pt x="2078" y="248"/>
                    </a:cubicBezTo>
                    <a:cubicBezTo>
                      <a:pt x="1324" y="3444"/>
                      <a:pt x="617" y="6662"/>
                      <a:pt x="46" y="9880"/>
                    </a:cubicBezTo>
                    <a:cubicBezTo>
                      <a:pt x="1" y="10109"/>
                      <a:pt x="138" y="10314"/>
                      <a:pt x="366" y="10337"/>
                    </a:cubicBezTo>
                    <a:cubicBezTo>
                      <a:pt x="4337" y="10519"/>
                      <a:pt x="8263" y="11067"/>
                      <a:pt x="12235" y="11432"/>
                    </a:cubicBezTo>
                    <a:cubicBezTo>
                      <a:pt x="12249" y="11434"/>
                      <a:pt x="12262" y="11435"/>
                      <a:pt x="12276" y="11435"/>
                    </a:cubicBezTo>
                    <a:cubicBezTo>
                      <a:pt x="12668" y="11435"/>
                      <a:pt x="12655" y="10792"/>
                      <a:pt x="12235" y="10748"/>
                    </a:cubicBezTo>
                    <a:cubicBezTo>
                      <a:pt x="8400" y="10383"/>
                      <a:pt x="4611" y="9858"/>
                      <a:pt x="777" y="9652"/>
                    </a:cubicBezTo>
                    <a:cubicBezTo>
                      <a:pt x="754" y="9789"/>
                      <a:pt x="731" y="9926"/>
                      <a:pt x="708" y="10086"/>
                    </a:cubicBezTo>
                    <a:cubicBezTo>
                      <a:pt x="594" y="9926"/>
                      <a:pt x="480" y="9789"/>
                      <a:pt x="366" y="9629"/>
                    </a:cubicBezTo>
                    <a:lnTo>
                      <a:pt x="366" y="9629"/>
                    </a:lnTo>
                    <a:cubicBezTo>
                      <a:pt x="503" y="9652"/>
                      <a:pt x="640" y="9652"/>
                      <a:pt x="777" y="9652"/>
                    </a:cubicBezTo>
                    <a:cubicBezTo>
                      <a:pt x="1347" y="6571"/>
                      <a:pt x="2032" y="3489"/>
                      <a:pt x="2740" y="431"/>
                    </a:cubicBezTo>
                    <a:cubicBezTo>
                      <a:pt x="2808" y="170"/>
                      <a:pt x="2588" y="0"/>
                      <a:pt x="238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8"/>
              <p:cNvSpPr/>
              <p:nvPr/>
            </p:nvSpPr>
            <p:spPr>
              <a:xfrm>
                <a:off x="211471" y="2369062"/>
                <a:ext cx="14139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7" extrusionOk="0">
                    <a:moveTo>
                      <a:pt x="1" y="0"/>
                    </a:moveTo>
                    <a:cubicBezTo>
                      <a:pt x="115" y="160"/>
                      <a:pt x="229" y="297"/>
                      <a:pt x="343" y="457"/>
                    </a:cubicBezTo>
                    <a:cubicBezTo>
                      <a:pt x="366" y="297"/>
                      <a:pt x="389" y="160"/>
                      <a:pt x="412" y="23"/>
                    </a:cubicBezTo>
                    <a:cubicBezTo>
                      <a:pt x="275" y="23"/>
                      <a:pt x="138" y="23"/>
                      <a:pt x="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8"/>
              <p:cNvSpPr/>
              <p:nvPr/>
            </p:nvSpPr>
            <p:spPr>
              <a:xfrm>
                <a:off x="2" y="1038262"/>
                <a:ext cx="1665325" cy="1843536"/>
              </a:xfrm>
              <a:custGeom>
                <a:avLst/>
                <a:gdLst/>
                <a:ahLst/>
                <a:cxnLst/>
                <a:rect l="l" t="t" r="r" b="b"/>
                <a:pathLst>
                  <a:path w="48527" h="53720" extrusionOk="0">
                    <a:moveTo>
                      <a:pt x="25863" y="1"/>
                    </a:moveTo>
                    <a:cubicBezTo>
                      <a:pt x="20047" y="1"/>
                      <a:pt x="14276" y="3555"/>
                      <a:pt x="12919" y="9493"/>
                    </a:cubicBezTo>
                    <a:cubicBezTo>
                      <a:pt x="9833" y="7156"/>
                      <a:pt x="6192" y="5344"/>
                      <a:pt x="2639" y="5344"/>
                    </a:cubicBezTo>
                    <a:cubicBezTo>
                      <a:pt x="1750" y="5344"/>
                      <a:pt x="867" y="5457"/>
                      <a:pt x="0" y="5704"/>
                    </a:cubicBezTo>
                    <a:lnTo>
                      <a:pt x="0" y="25197"/>
                    </a:lnTo>
                    <a:cubicBezTo>
                      <a:pt x="205" y="25379"/>
                      <a:pt x="411" y="25585"/>
                      <a:pt x="593" y="25790"/>
                    </a:cubicBezTo>
                    <a:cubicBezTo>
                      <a:pt x="411" y="25859"/>
                      <a:pt x="205" y="25927"/>
                      <a:pt x="0" y="26018"/>
                    </a:cubicBezTo>
                    <a:lnTo>
                      <a:pt x="0" y="46127"/>
                    </a:lnTo>
                    <a:cubicBezTo>
                      <a:pt x="478" y="46174"/>
                      <a:pt x="959" y="46197"/>
                      <a:pt x="1442" y="46197"/>
                    </a:cubicBezTo>
                    <a:cubicBezTo>
                      <a:pt x="3999" y="46197"/>
                      <a:pt x="6576" y="45552"/>
                      <a:pt x="8765" y="44438"/>
                    </a:cubicBezTo>
                    <a:lnTo>
                      <a:pt x="9267" y="44918"/>
                    </a:lnTo>
                    <a:cubicBezTo>
                      <a:pt x="11535" y="49328"/>
                      <a:pt x="16571" y="53720"/>
                      <a:pt x="21990" y="53720"/>
                    </a:cubicBezTo>
                    <a:cubicBezTo>
                      <a:pt x="22517" y="53720"/>
                      <a:pt x="23047" y="53678"/>
                      <a:pt x="23579" y="53591"/>
                    </a:cubicBezTo>
                    <a:cubicBezTo>
                      <a:pt x="26569" y="53249"/>
                      <a:pt x="29901" y="51240"/>
                      <a:pt x="31385" y="48433"/>
                    </a:cubicBezTo>
                    <a:cubicBezTo>
                      <a:pt x="33051" y="45260"/>
                      <a:pt x="32229" y="42589"/>
                      <a:pt x="32047" y="38276"/>
                    </a:cubicBezTo>
                    <a:cubicBezTo>
                      <a:pt x="38871" y="38276"/>
                      <a:pt x="45696" y="36450"/>
                      <a:pt x="47203" y="28620"/>
                    </a:cubicBezTo>
                    <a:cubicBezTo>
                      <a:pt x="48527" y="20791"/>
                      <a:pt x="40880" y="18965"/>
                      <a:pt x="35060" y="18303"/>
                    </a:cubicBezTo>
                    <a:cubicBezTo>
                      <a:pt x="38552" y="12483"/>
                      <a:pt x="38712" y="4814"/>
                      <a:pt x="31727" y="1322"/>
                    </a:cubicBezTo>
                    <a:cubicBezTo>
                      <a:pt x="29887" y="425"/>
                      <a:pt x="27872" y="1"/>
                      <a:pt x="2586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8"/>
              <p:cNvSpPr/>
              <p:nvPr/>
            </p:nvSpPr>
            <p:spPr>
              <a:xfrm>
                <a:off x="2" y="1597204"/>
                <a:ext cx="1008900" cy="2878929"/>
              </a:xfrm>
              <a:custGeom>
                <a:avLst/>
                <a:gdLst/>
                <a:ahLst/>
                <a:cxnLst/>
                <a:rect l="l" t="t" r="r" b="b"/>
                <a:pathLst>
                  <a:path w="29399" h="83891" extrusionOk="0">
                    <a:moveTo>
                      <a:pt x="15689" y="0"/>
                    </a:moveTo>
                    <a:cubicBezTo>
                      <a:pt x="14399" y="0"/>
                      <a:pt x="13558" y="9917"/>
                      <a:pt x="12075" y="14502"/>
                    </a:cubicBezTo>
                    <a:cubicBezTo>
                      <a:pt x="11253" y="17583"/>
                      <a:pt x="5227" y="28745"/>
                      <a:pt x="0" y="45909"/>
                    </a:cubicBezTo>
                    <a:lnTo>
                      <a:pt x="0" y="83891"/>
                    </a:lnTo>
                    <a:lnTo>
                      <a:pt x="2693" y="83891"/>
                    </a:lnTo>
                    <a:lnTo>
                      <a:pt x="4451" y="83868"/>
                    </a:lnTo>
                    <a:cubicBezTo>
                      <a:pt x="2442" y="76883"/>
                      <a:pt x="3538" y="60654"/>
                      <a:pt x="5432" y="50611"/>
                    </a:cubicBezTo>
                    <a:cubicBezTo>
                      <a:pt x="7099" y="41778"/>
                      <a:pt x="9587" y="26143"/>
                      <a:pt x="16252" y="19980"/>
                    </a:cubicBezTo>
                    <a:cubicBezTo>
                      <a:pt x="21228" y="14502"/>
                      <a:pt x="29399" y="11169"/>
                      <a:pt x="29399" y="9846"/>
                    </a:cubicBezTo>
                    <a:cubicBezTo>
                      <a:pt x="29260" y="9610"/>
                      <a:pt x="28911" y="9476"/>
                      <a:pt x="28373" y="9476"/>
                    </a:cubicBezTo>
                    <a:cubicBezTo>
                      <a:pt x="26250" y="9476"/>
                      <a:pt x="21180" y="11553"/>
                      <a:pt x="14426" y="17652"/>
                    </a:cubicBezTo>
                    <a:cubicBezTo>
                      <a:pt x="16252" y="11512"/>
                      <a:pt x="17575" y="1012"/>
                      <a:pt x="15749" y="8"/>
                    </a:cubicBezTo>
                    <a:cubicBezTo>
                      <a:pt x="15729" y="3"/>
                      <a:pt x="15709" y="0"/>
                      <a:pt x="15689" y="0"/>
                    </a:cubicBezTo>
                    <a:close/>
                  </a:path>
                </a:pathLst>
              </a:custGeom>
              <a:solidFill>
                <a:srgbClr val="7241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8"/>
              <p:cNvSpPr/>
              <p:nvPr/>
            </p:nvSpPr>
            <p:spPr>
              <a:xfrm>
                <a:off x="187096" y="2366461"/>
                <a:ext cx="201684" cy="376840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10981" extrusionOk="0">
                    <a:moveTo>
                      <a:pt x="5411" y="0"/>
                    </a:moveTo>
                    <a:cubicBezTo>
                      <a:pt x="5308" y="0"/>
                      <a:pt x="5206" y="53"/>
                      <a:pt x="5142" y="181"/>
                    </a:cubicBezTo>
                    <a:cubicBezTo>
                      <a:pt x="3270" y="3559"/>
                      <a:pt x="1490" y="6960"/>
                      <a:pt x="97" y="10567"/>
                    </a:cubicBezTo>
                    <a:cubicBezTo>
                      <a:pt x="0" y="10816"/>
                      <a:pt x="214" y="10981"/>
                      <a:pt x="433" y="10981"/>
                    </a:cubicBezTo>
                    <a:cubicBezTo>
                      <a:pt x="575" y="10981"/>
                      <a:pt x="719" y="10911"/>
                      <a:pt x="782" y="10749"/>
                    </a:cubicBezTo>
                    <a:cubicBezTo>
                      <a:pt x="2152" y="7211"/>
                      <a:pt x="3909" y="3856"/>
                      <a:pt x="5735" y="524"/>
                    </a:cubicBezTo>
                    <a:cubicBezTo>
                      <a:pt x="5876" y="257"/>
                      <a:pt x="5640" y="0"/>
                      <a:pt x="541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8"/>
              <p:cNvSpPr/>
              <p:nvPr/>
            </p:nvSpPr>
            <p:spPr>
              <a:xfrm>
                <a:off x="250788" y="2670649"/>
                <a:ext cx="50207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2840" extrusionOk="0">
                    <a:moveTo>
                      <a:pt x="1047" y="0"/>
                    </a:moveTo>
                    <a:cubicBezTo>
                      <a:pt x="911" y="0"/>
                      <a:pt x="778" y="75"/>
                      <a:pt x="732" y="248"/>
                    </a:cubicBezTo>
                    <a:cubicBezTo>
                      <a:pt x="550" y="979"/>
                      <a:pt x="253" y="1664"/>
                      <a:pt x="71" y="2394"/>
                    </a:cubicBezTo>
                    <a:cubicBezTo>
                      <a:pt x="1" y="2660"/>
                      <a:pt x="222" y="2840"/>
                      <a:pt x="430" y="2840"/>
                    </a:cubicBezTo>
                    <a:cubicBezTo>
                      <a:pt x="562" y="2840"/>
                      <a:pt x="688" y="2767"/>
                      <a:pt x="732" y="2599"/>
                    </a:cubicBezTo>
                    <a:cubicBezTo>
                      <a:pt x="938" y="1869"/>
                      <a:pt x="1212" y="1161"/>
                      <a:pt x="1394" y="431"/>
                    </a:cubicBezTo>
                    <a:cubicBezTo>
                      <a:pt x="1463" y="170"/>
                      <a:pt x="1251" y="0"/>
                      <a:pt x="1047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8"/>
              <p:cNvSpPr/>
              <p:nvPr/>
            </p:nvSpPr>
            <p:spPr>
              <a:xfrm>
                <a:off x="108001" y="2837471"/>
                <a:ext cx="91388" cy="22855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6660" extrusionOk="0">
                    <a:moveTo>
                      <a:pt x="2241" y="0"/>
                    </a:moveTo>
                    <a:cubicBezTo>
                      <a:pt x="2102" y="0"/>
                      <a:pt x="1964" y="75"/>
                      <a:pt x="1909" y="248"/>
                    </a:cubicBezTo>
                    <a:cubicBezTo>
                      <a:pt x="1316" y="2234"/>
                      <a:pt x="768" y="4243"/>
                      <a:pt x="83" y="6229"/>
                    </a:cubicBezTo>
                    <a:cubicBezTo>
                      <a:pt x="1" y="6489"/>
                      <a:pt x="207" y="6659"/>
                      <a:pt x="419" y="6659"/>
                    </a:cubicBezTo>
                    <a:cubicBezTo>
                      <a:pt x="560" y="6659"/>
                      <a:pt x="704" y="6584"/>
                      <a:pt x="768" y="6411"/>
                    </a:cubicBezTo>
                    <a:cubicBezTo>
                      <a:pt x="1430" y="4425"/>
                      <a:pt x="2000" y="2417"/>
                      <a:pt x="2594" y="431"/>
                    </a:cubicBezTo>
                    <a:cubicBezTo>
                      <a:pt x="2662" y="170"/>
                      <a:pt x="2451" y="0"/>
                      <a:pt x="224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8"/>
              <p:cNvSpPr/>
              <p:nvPr/>
            </p:nvSpPr>
            <p:spPr>
              <a:xfrm>
                <a:off x="108962" y="3011361"/>
                <a:ext cx="109988" cy="37423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0905" extrusionOk="0">
                    <a:moveTo>
                      <a:pt x="2789" y="1"/>
                    </a:moveTo>
                    <a:cubicBezTo>
                      <a:pt x="2653" y="1"/>
                      <a:pt x="2520" y="76"/>
                      <a:pt x="2474" y="249"/>
                    </a:cubicBezTo>
                    <a:cubicBezTo>
                      <a:pt x="1584" y="3627"/>
                      <a:pt x="808" y="7051"/>
                      <a:pt x="55" y="10474"/>
                    </a:cubicBezTo>
                    <a:cubicBezTo>
                      <a:pt x="0" y="10735"/>
                      <a:pt x="217" y="10905"/>
                      <a:pt x="424" y="10905"/>
                    </a:cubicBezTo>
                    <a:cubicBezTo>
                      <a:pt x="561" y="10905"/>
                      <a:pt x="694" y="10830"/>
                      <a:pt x="740" y="10657"/>
                    </a:cubicBezTo>
                    <a:cubicBezTo>
                      <a:pt x="1493" y="7233"/>
                      <a:pt x="2246" y="3832"/>
                      <a:pt x="3136" y="431"/>
                    </a:cubicBezTo>
                    <a:cubicBezTo>
                      <a:pt x="3205" y="171"/>
                      <a:pt x="2993" y="1"/>
                      <a:pt x="2789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8"/>
              <p:cNvSpPr/>
              <p:nvPr/>
            </p:nvSpPr>
            <p:spPr>
              <a:xfrm>
                <a:off x="825" y="3122587"/>
                <a:ext cx="95162" cy="271966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7925" extrusionOk="0">
                    <a:moveTo>
                      <a:pt x="2356" y="1"/>
                    </a:moveTo>
                    <a:cubicBezTo>
                      <a:pt x="2220" y="1"/>
                      <a:pt x="2087" y="76"/>
                      <a:pt x="2042" y="249"/>
                    </a:cubicBezTo>
                    <a:cubicBezTo>
                      <a:pt x="1426" y="2668"/>
                      <a:pt x="535" y="5042"/>
                      <a:pt x="56" y="7484"/>
                    </a:cubicBezTo>
                    <a:cubicBezTo>
                      <a:pt x="1" y="7746"/>
                      <a:pt x="220" y="7925"/>
                      <a:pt x="423" y="7925"/>
                    </a:cubicBezTo>
                    <a:cubicBezTo>
                      <a:pt x="556" y="7925"/>
                      <a:pt x="682" y="7848"/>
                      <a:pt x="718" y="7667"/>
                    </a:cubicBezTo>
                    <a:cubicBezTo>
                      <a:pt x="1197" y="5225"/>
                      <a:pt x="2088" y="2851"/>
                      <a:pt x="2704" y="431"/>
                    </a:cubicBezTo>
                    <a:cubicBezTo>
                      <a:pt x="2772" y="171"/>
                      <a:pt x="2561" y="1"/>
                      <a:pt x="2356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8"/>
              <p:cNvSpPr/>
              <p:nvPr/>
            </p:nvSpPr>
            <p:spPr>
              <a:xfrm>
                <a:off x="6316" y="3430902"/>
                <a:ext cx="61017" cy="195129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5686" extrusionOk="0">
                    <a:moveTo>
                      <a:pt x="1355" y="0"/>
                    </a:moveTo>
                    <a:cubicBezTo>
                      <a:pt x="1222" y="0"/>
                      <a:pt x="1096" y="77"/>
                      <a:pt x="1060" y="258"/>
                    </a:cubicBezTo>
                    <a:cubicBezTo>
                      <a:pt x="718" y="1924"/>
                      <a:pt x="398" y="3590"/>
                      <a:pt x="56" y="5234"/>
                    </a:cubicBezTo>
                    <a:cubicBezTo>
                      <a:pt x="1" y="5510"/>
                      <a:pt x="221" y="5686"/>
                      <a:pt x="424" y="5686"/>
                    </a:cubicBezTo>
                    <a:cubicBezTo>
                      <a:pt x="556" y="5686"/>
                      <a:pt x="682" y="5611"/>
                      <a:pt x="718" y="5439"/>
                    </a:cubicBezTo>
                    <a:cubicBezTo>
                      <a:pt x="1060" y="3773"/>
                      <a:pt x="1380" y="2107"/>
                      <a:pt x="1722" y="441"/>
                    </a:cubicBezTo>
                    <a:cubicBezTo>
                      <a:pt x="1777" y="179"/>
                      <a:pt x="1558" y="0"/>
                      <a:pt x="1355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8"/>
              <p:cNvSpPr/>
              <p:nvPr/>
            </p:nvSpPr>
            <p:spPr>
              <a:xfrm>
                <a:off x="-7446" y="3682558"/>
                <a:ext cx="65821" cy="38542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1231" extrusionOk="0">
                    <a:moveTo>
                      <a:pt x="1584" y="1"/>
                    </a:moveTo>
                    <a:cubicBezTo>
                      <a:pt x="1410" y="1"/>
                      <a:pt x="1221" y="115"/>
                      <a:pt x="1187" y="343"/>
                    </a:cubicBezTo>
                    <a:cubicBezTo>
                      <a:pt x="754" y="3858"/>
                      <a:pt x="366" y="7373"/>
                      <a:pt x="23" y="10888"/>
                    </a:cubicBezTo>
                    <a:cubicBezTo>
                      <a:pt x="0" y="11117"/>
                      <a:pt x="166" y="11231"/>
                      <a:pt x="343" y="11231"/>
                    </a:cubicBezTo>
                    <a:cubicBezTo>
                      <a:pt x="520" y="11231"/>
                      <a:pt x="708" y="11117"/>
                      <a:pt x="731" y="10888"/>
                    </a:cubicBezTo>
                    <a:cubicBezTo>
                      <a:pt x="1073" y="7373"/>
                      <a:pt x="1438" y="3858"/>
                      <a:pt x="1895" y="343"/>
                    </a:cubicBezTo>
                    <a:cubicBezTo>
                      <a:pt x="1918" y="115"/>
                      <a:pt x="1758" y="1"/>
                      <a:pt x="1584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8"/>
              <p:cNvSpPr/>
              <p:nvPr/>
            </p:nvSpPr>
            <p:spPr>
              <a:xfrm>
                <a:off x="457348" y="1868079"/>
                <a:ext cx="61463" cy="183907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59" extrusionOk="0">
                    <a:moveTo>
                      <a:pt x="1364" y="0"/>
                    </a:moveTo>
                    <a:cubicBezTo>
                      <a:pt x="1228" y="0"/>
                      <a:pt x="1097" y="75"/>
                      <a:pt x="1060" y="248"/>
                    </a:cubicBezTo>
                    <a:cubicBezTo>
                      <a:pt x="718" y="1800"/>
                      <a:pt x="398" y="3375"/>
                      <a:pt x="56" y="4928"/>
                    </a:cubicBezTo>
                    <a:cubicBezTo>
                      <a:pt x="1" y="5188"/>
                      <a:pt x="218" y="5358"/>
                      <a:pt x="425" y="5358"/>
                    </a:cubicBezTo>
                    <a:cubicBezTo>
                      <a:pt x="562" y="5358"/>
                      <a:pt x="695" y="5283"/>
                      <a:pt x="741" y="5110"/>
                    </a:cubicBezTo>
                    <a:cubicBezTo>
                      <a:pt x="1083" y="3558"/>
                      <a:pt x="1380" y="1983"/>
                      <a:pt x="1722" y="431"/>
                    </a:cubicBezTo>
                    <a:cubicBezTo>
                      <a:pt x="1791" y="170"/>
                      <a:pt x="1571" y="0"/>
                      <a:pt x="1364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8"/>
              <p:cNvSpPr/>
              <p:nvPr/>
            </p:nvSpPr>
            <p:spPr>
              <a:xfrm>
                <a:off x="608935" y="2063651"/>
                <a:ext cx="138059" cy="103570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018" extrusionOk="0">
                    <a:moveTo>
                      <a:pt x="3522" y="1"/>
                    </a:moveTo>
                    <a:cubicBezTo>
                      <a:pt x="3468" y="1"/>
                      <a:pt x="3410" y="16"/>
                      <a:pt x="3351" y="51"/>
                    </a:cubicBezTo>
                    <a:cubicBezTo>
                      <a:pt x="2209" y="713"/>
                      <a:pt x="1274" y="1603"/>
                      <a:pt x="269" y="2447"/>
                    </a:cubicBezTo>
                    <a:cubicBezTo>
                      <a:pt x="1" y="2662"/>
                      <a:pt x="252" y="3017"/>
                      <a:pt x="538" y="3017"/>
                    </a:cubicBezTo>
                    <a:cubicBezTo>
                      <a:pt x="616" y="3017"/>
                      <a:pt x="698" y="2991"/>
                      <a:pt x="771" y="2927"/>
                    </a:cubicBezTo>
                    <a:cubicBezTo>
                      <a:pt x="1730" y="2128"/>
                      <a:pt x="2620" y="1283"/>
                      <a:pt x="3693" y="667"/>
                    </a:cubicBezTo>
                    <a:cubicBezTo>
                      <a:pt x="4022" y="473"/>
                      <a:pt x="3826" y="1"/>
                      <a:pt x="3522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8"/>
              <p:cNvSpPr/>
              <p:nvPr/>
            </p:nvSpPr>
            <p:spPr>
              <a:xfrm>
                <a:off x="885139" y="2530427"/>
                <a:ext cx="21174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434" y="0"/>
                    </a:moveTo>
                    <a:cubicBezTo>
                      <a:pt x="297" y="137"/>
                      <a:pt x="160" y="274"/>
                      <a:pt x="1" y="411"/>
                    </a:cubicBezTo>
                    <a:cubicBezTo>
                      <a:pt x="206" y="457"/>
                      <a:pt x="411" y="502"/>
                      <a:pt x="617" y="502"/>
                    </a:cubicBezTo>
                    <a:cubicBezTo>
                      <a:pt x="571" y="343"/>
                      <a:pt x="503" y="160"/>
                      <a:pt x="43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8"/>
              <p:cNvSpPr/>
              <p:nvPr/>
            </p:nvSpPr>
            <p:spPr>
              <a:xfrm>
                <a:off x="536568" y="2281311"/>
                <a:ext cx="627461" cy="633741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18467" extrusionOk="0">
                    <a:moveTo>
                      <a:pt x="10591" y="7259"/>
                    </a:moveTo>
                    <a:cubicBezTo>
                      <a:pt x="10660" y="7419"/>
                      <a:pt x="10728" y="7602"/>
                      <a:pt x="10774" y="7761"/>
                    </a:cubicBezTo>
                    <a:cubicBezTo>
                      <a:pt x="10568" y="7761"/>
                      <a:pt x="10363" y="7716"/>
                      <a:pt x="10158" y="7670"/>
                    </a:cubicBezTo>
                    <a:cubicBezTo>
                      <a:pt x="10317" y="7533"/>
                      <a:pt x="10454" y="7396"/>
                      <a:pt x="10591" y="7259"/>
                    </a:cubicBezTo>
                    <a:close/>
                    <a:moveTo>
                      <a:pt x="14928" y="1"/>
                    </a:moveTo>
                    <a:cubicBezTo>
                      <a:pt x="14677" y="1"/>
                      <a:pt x="14426" y="343"/>
                      <a:pt x="14677" y="594"/>
                    </a:cubicBezTo>
                    <a:cubicBezTo>
                      <a:pt x="17348" y="3356"/>
                      <a:pt x="14472" y="7100"/>
                      <a:pt x="11230" y="7100"/>
                    </a:cubicBezTo>
                    <a:cubicBezTo>
                      <a:pt x="10934" y="7100"/>
                      <a:pt x="10637" y="7077"/>
                      <a:pt x="10363" y="7008"/>
                    </a:cubicBezTo>
                    <a:lnTo>
                      <a:pt x="10272" y="7008"/>
                    </a:lnTo>
                    <a:cubicBezTo>
                      <a:pt x="10066" y="7008"/>
                      <a:pt x="9838" y="7191"/>
                      <a:pt x="9929" y="7442"/>
                    </a:cubicBezTo>
                    <a:cubicBezTo>
                      <a:pt x="10888" y="10021"/>
                      <a:pt x="11322" y="13240"/>
                      <a:pt x="9884" y="15727"/>
                    </a:cubicBezTo>
                    <a:cubicBezTo>
                      <a:pt x="9039" y="17211"/>
                      <a:pt x="7761" y="17805"/>
                      <a:pt x="6414" y="17805"/>
                    </a:cubicBezTo>
                    <a:cubicBezTo>
                      <a:pt x="4291" y="17805"/>
                      <a:pt x="1963" y="16389"/>
                      <a:pt x="685" y="14746"/>
                    </a:cubicBezTo>
                    <a:cubicBezTo>
                      <a:pt x="617" y="14677"/>
                      <a:pt x="548" y="14632"/>
                      <a:pt x="457" y="14632"/>
                    </a:cubicBezTo>
                    <a:cubicBezTo>
                      <a:pt x="229" y="14632"/>
                      <a:pt x="0" y="14974"/>
                      <a:pt x="206" y="15248"/>
                    </a:cubicBezTo>
                    <a:cubicBezTo>
                      <a:pt x="1644" y="17097"/>
                      <a:pt x="3949" y="18466"/>
                      <a:pt x="6186" y="18466"/>
                    </a:cubicBezTo>
                    <a:cubicBezTo>
                      <a:pt x="7487" y="18466"/>
                      <a:pt x="8765" y="18010"/>
                      <a:pt x="9861" y="16914"/>
                    </a:cubicBezTo>
                    <a:cubicBezTo>
                      <a:pt x="12121" y="14632"/>
                      <a:pt x="11733" y="10615"/>
                      <a:pt x="10774" y="7761"/>
                    </a:cubicBezTo>
                    <a:lnTo>
                      <a:pt x="10774" y="7761"/>
                    </a:lnTo>
                    <a:cubicBezTo>
                      <a:pt x="10911" y="7784"/>
                      <a:pt x="11071" y="7784"/>
                      <a:pt x="11208" y="7784"/>
                    </a:cubicBezTo>
                    <a:cubicBezTo>
                      <a:pt x="15042" y="7784"/>
                      <a:pt x="18283" y="3333"/>
                      <a:pt x="15156" y="115"/>
                    </a:cubicBezTo>
                    <a:cubicBezTo>
                      <a:pt x="15088" y="47"/>
                      <a:pt x="15019" y="1"/>
                      <a:pt x="14928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8"/>
              <p:cNvSpPr/>
              <p:nvPr/>
            </p:nvSpPr>
            <p:spPr>
              <a:xfrm>
                <a:off x="579638" y="2516322"/>
                <a:ext cx="196639" cy="177044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5159" extrusionOk="0">
                    <a:moveTo>
                      <a:pt x="5045" y="0"/>
                    </a:moveTo>
                    <a:cubicBezTo>
                      <a:pt x="4840" y="0"/>
                      <a:pt x="4611" y="160"/>
                      <a:pt x="4680" y="434"/>
                    </a:cubicBezTo>
                    <a:cubicBezTo>
                      <a:pt x="5136" y="2306"/>
                      <a:pt x="4064" y="4429"/>
                      <a:pt x="2420" y="4429"/>
                    </a:cubicBezTo>
                    <a:cubicBezTo>
                      <a:pt x="1918" y="4429"/>
                      <a:pt x="1347" y="4223"/>
                      <a:pt x="754" y="3744"/>
                    </a:cubicBezTo>
                    <a:cubicBezTo>
                      <a:pt x="685" y="3675"/>
                      <a:pt x="617" y="3652"/>
                      <a:pt x="526" y="3652"/>
                    </a:cubicBezTo>
                    <a:cubicBezTo>
                      <a:pt x="252" y="3652"/>
                      <a:pt x="1" y="4018"/>
                      <a:pt x="275" y="4246"/>
                    </a:cubicBezTo>
                    <a:cubicBezTo>
                      <a:pt x="937" y="4771"/>
                      <a:pt x="1758" y="5159"/>
                      <a:pt x="2557" y="5159"/>
                    </a:cubicBezTo>
                    <a:cubicBezTo>
                      <a:pt x="3105" y="5159"/>
                      <a:pt x="3653" y="4976"/>
                      <a:pt x="4155" y="4543"/>
                    </a:cubicBezTo>
                    <a:cubicBezTo>
                      <a:pt x="5410" y="3470"/>
                      <a:pt x="5730" y="1781"/>
                      <a:pt x="5342" y="229"/>
                    </a:cubicBezTo>
                    <a:cubicBezTo>
                      <a:pt x="5296" y="69"/>
                      <a:pt x="5182" y="0"/>
                      <a:pt x="504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8"/>
              <p:cNvSpPr/>
              <p:nvPr/>
            </p:nvSpPr>
            <p:spPr>
              <a:xfrm>
                <a:off x="1077047" y="2016545"/>
                <a:ext cx="17262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389" y="1"/>
                    </a:moveTo>
                    <a:cubicBezTo>
                      <a:pt x="252" y="92"/>
                      <a:pt x="115" y="184"/>
                      <a:pt x="1" y="275"/>
                    </a:cubicBezTo>
                    <a:cubicBezTo>
                      <a:pt x="161" y="343"/>
                      <a:pt x="343" y="412"/>
                      <a:pt x="503" y="480"/>
                    </a:cubicBezTo>
                    <a:cubicBezTo>
                      <a:pt x="480" y="321"/>
                      <a:pt x="434" y="161"/>
                      <a:pt x="389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8"/>
              <p:cNvSpPr/>
              <p:nvPr/>
            </p:nvSpPr>
            <p:spPr>
              <a:xfrm>
                <a:off x="828741" y="1770958"/>
                <a:ext cx="710510" cy="539711"/>
              </a:xfrm>
              <a:custGeom>
                <a:avLst/>
                <a:gdLst/>
                <a:ahLst/>
                <a:cxnLst/>
                <a:rect l="l" t="t" r="r" b="b"/>
                <a:pathLst>
                  <a:path w="20704" h="15727" extrusionOk="0">
                    <a:moveTo>
                      <a:pt x="5045" y="0"/>
                    </a:moveTo>
                    <a:cubicBezTo>
                      <a:pt x="2489" y="0"/>
                      <a:pt x="503" y="2032"/>
                      <a:pt x="46" y="4474"/>
                    </a:cubicBezTo>
                    <a:cubicBezTo>
                      <a:pt x="1" y="4725"/>
                      <a:pt x="229" y="4908"/>
                      <a:pt x="434" y="4908"/>
                    </a:cubicBezTo>
                    <a:cubicBezTo>
                      <a:pt x="571" y="4908"/>
                      <a:pt x="686" y="4816"/>
                      <a:pt x="731" y="4656"/>
                    </a:cubicBezTo>
                    <a:cubicBezTo>
                      <a:pt x="1188" y="2123"/>
                      <a:pt x="3174" y="799"/>
                      <a:pt x="5137" y="799"/>
                    </a:cubicBezTo>
                    <a:cubicBezTo>
                      <a:pt x="7008" y="799"/>
                      <a:pt x="8880" y="2009"/>
                      <a:pt x="9382" y="4474"/>
                    </a:cubicBezTo>
                    <a:cubicBezTo>
                      <a:pt x="9405" y="4634"/>
                      <a:pt x="9565" y="4748"/>
                      <a:pt x="9724" y="4748"/>
                    </a:cubicBezTo>
                    <a:cubicBezTo>
                      <a:pt x="9793" y="4748"/>
                      <a:pt x="9839" y="4725"/>
                      <a:pt x="9884" y="4702"/>
                    </a:cubicBezTo>
                    <a:cubicBezTo>
                      <a:pt x="11140" y="3743"/>
                      <a:pt x="12555" y="3059"/>
                      <a:pt x="14061" y="3059"/>
                    </a:cubicBezTo>
                    <a:cubicBezTo>
                      <a:pt x="14541" y="3059"/>
                      <a:pt x="15020" y="3127"/>
                      <a:pt x="15522" y="3264"/>
                    </a:cubicBezTo>
                    <a:cubicBezTo>
                      <a:pt x="17257" y="3812"/>
                      <a:pt x="18535" y="5387"/>
                      <a:pt x="19197" y="7007"/>
                    </a:cubicBezTo>
                    <a:cubicBezTo>
                      <a:pt x="19859" y="8628"/>
                      <a:pt x="19973" y="10523"/>
                      <a:pt x="19265" y="12143"/>
                    </a:cubicBezTo>
                    <a:cubicBezTo>
                      <a:pt x="18352" y="14129"/>
                      <a:pt x="16252" y="14905"/>
                      <a:pt x="14198" y="15019"/>
                    </a:cubicBezTo>
                    <a:cubicBezTo>
                      <a:pt x="13764" y="15065"/>
                      <a:pt x="13764" y="15727"/>
                      <a:pt x="14175" y="15727"/>
                    </a:cubicBezTo>
                    <a:lnTo>
                      <a:pt x="14198" y="15727"/>
                    </a:lnTo>
                    <a:cubicBezTo>
                      <a:pt x="16412" y="15590"/>
                      <a:pt x="18512" y="14814"/>
                      <a:pt x="19676" y="12828"/>
                    </a:cubicBezTo>
                    <a:cubicBezTo>
                      <a:pt x="20703" y="11093"/>
                      <a:pt x="20589" y="8856"/>
                      <a:pt x="19950" y="7007"/>
                    </a:cubicBezTo>
                    <a:cubicBezTo>
                      <a:pt x="19288" y="5181"/>
                      <a:pt x="17919" y="3470"/>
                      <a:pt x="16070" y="2739"/>
                    </a:cubicBezTo>
                    <a:cubicBezTo>
                      <a:pt x="15408" y="2465"/>
                      <a:pt x="14723" y="2351"/>
                      <a:pt x="14084" y="2351"/>
                    </a:cubicBezTo>
                    <a:cubicBezTo>
                      <a:pt x="12600" y="2351"/>
                      <a:pt x="11185" y="2945"/>
                      <a:pt x="9930" y="3812"/>
                    </a:cubicBezTo>
                    <a:cubicBezTo>
                      <a:pt x="9975" y="3972"/>
                      <a:pt x="10021" y="4132"/>
                      <a:pt x="10044" y="4291"/>
                    </a:cubicBezTo>
                    <a:cubicBezTo>
                      <a:pt x="9884" y="4223"/>
                      <a:pt x="9702" y="4154"/>
                      <a:pt x="9542" y="4086"/>
                    </a:cubicBezTo>
                    <a:cubicBezTo>
                      <a:pt x="9656" y="3995"/>
                      <a:pt x="9793" y="3903"/>
                      <a:pt x="9930" y="3812"/>
                    </a:cubicBezTo>
                    <a:cubicBezTo>
                      <a:pt x="9291" y="1575"/>
                      <a:pt x="7533" y="23"/>
                      <a:pt x="511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8"/>
              <p:cNvSpPr/>
              <p:nvPr/>
            </p:nvSpPr>
            <p:spPr>
              <a:xfrm>
                <a:off x="1192219" y="2109788"/>
                <a:ext cx="98731" cy="150414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383" extrusionOk="0">
                    <a:moveTo>
                      <a:pt x="479" y="0"/>
                    </a:moveTo>
                    <a:cubicBezTo>
                      <a:pt x="183" y="0"/>
                      <a:pt x="0" y="457"/>
                      <a:pt x="297" y="662"/>
                    </a:cubicBezTo>
                    <a:cubicBezTo>
                      <a:pt x="1301" y="1324"/>
                      <a:pt x="2100" y="2671"/>
                      <a:pt x="1233" y="3766"/>
                    </a:cubicBezTo>
                    <a:cubicBezTo>
                      <a:pt x="1027" y="4040"/>
                      <a:pt x="1256" y="4383"/>
                      <a:pt x="1484" y="4383"/>
                    </a:cubicBezTo>
                    <a:cubicBezTo>
                      <a:pt x="1575" y="4383"/>
                      <a:pt x="1644" y="4360"/>
                      <a:pt x="1712" y="4268"/>
                    </a:cubicBezTo>
                    <a:cubicBezTo>
                      <a:pt x="2876" y="2785"/>
                      <a:pt x="2077" y="1004"/>
                      <a:pt x="639" y="69"/>
                    </a:cubicBezTo>
                    <a:cubicBezTo>
                      <a:pt x="594" y="23"/>
                      <a:pt x="525" y="0"/>
                      <a:pt x="479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8"/>
              <p:cNvSpPr/>
              <p:nvPr/>
            </p:nvSpPr>
            <p:spPr>
              <a:xfrm>
                <a:off x="895331" y="1702465"/>
                <a:ext cx="21174" cy="1410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11" extrusionOk="0">
                    <a:moveTo>
                      <a:pt x="343" y="0"/>
                    </a:moveTo>
                    <a:cubicBezTo>
                      <a:pt x="229" y="137"/>
                      <a:pt x="114" y="274"/>
                      <a:pt x="0" y="411"/>
                    </a:cubicBezTo>
                    <a:lnTo>
                      <a:pt x="617" y="411"/>
                    </a:lnTo>
                    <a:cubicBezTo>
                      <a:pt x="525" y="274"/>
                      <a:pt x="434" y="137"/>
                      <a:pt x="343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8"/>
              <p:cNvSpPr/>
              <p:nvPr/>
            </p:nvSpPr>
            <p:spPr>
              <a:xfrm>
                <a:off x="593365" y="1278642"/>
                <a:ext cx="513870" cy="150448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4384" extrusionOk="0">
                    <a:moveTo>
                      <a:pt x="3652" y="1"/>
                    </a:moveTo>
                    <a:cubicBezTo>
                      <a:pt x="2100" y="1"/>
                      <a:pt x="913" y="1256"/>
                      <a:pt x="160" y="2535"/>
                    </a:cubicBezTo>
                    <a:cubicBezTo>
                      <a:pt x="0" y="2808"/>
                      <a:pt x="229" y="3060"/>
                      <a:pt x="480" y="3060"/>
                    </a:cubicBezTo>
                    <a:cubicBezTo>
                      <a:pt x="571" y="3060"/>
                      <a:pt x="685" y="3014"/>
                      <a:pt x="754" y="2877"/>
                    </a:cubicBezTo>
                    <a:cubicBezTo>
                      <a:pt x="1484" y="1667"/>
                      <a:pt x="2443" y="731"/>
                      <a:pt x="3744" y="731"/>
                    </a:cubicBezTo>
                    <a:cubicBezTo>
                      <a:pt x="4040" y="731"/>
                      <a:pt x="4337" y="777"/>
                      <a:pt x="4679" y="891"/>
                    </a:cubicBezTo>
                    <a:cubicBezTo>
                      <a:pt x="6095" y="1325"/>
                      <a:pt x="7190" y="2694"/>
                      <a:pt x="7966" y="3881"/>
                    </a:cubicBezTo>
                    <a:cubicBezTo>
                      <a:pt x="8058" y="3995"/>
                      <a:pt x="8149" y="4041"/>
                      <a:pt x="8263" y="4041"/>
                    </a:cubicBezTo>
                    <a:cubicBezTo>
                      <a:pt x="8377" y="4041"/>
                      <a:pt x="8491" y="3995"/>
                      <a:pt x="8583" y="3881"/>
                    </a:cubicBezTo>
                    <a:cubicBezTo>
                      <a:pt x="9359" y="2831"/>
                      <a:pt x="10888" y="1941"/>
                      <a:pt x="12166" y="1941"/>
                    </a:cubicBezTo>
                    <a:cubicBezTo>
                      <a:pt x="13193" y="1941"/>
                      <a:pt x="14061" y="2512"/>
                      <a:pt x="14243" y="4041"/>
                    </a:cubicBezTo>
                    <a:cubicBezTo>
                      <a:pt x="14266" y="4269"/>
                      <a:pt x="14472" y="4383"/>
                      <a:pt x="14631" y="4383"/>
                    </a:cubicBezTo>
                    <a:cubicBezTo>
                      <a:pt x="14814" y="4383"/>
                      <a:pt x="14974" y="4269"/>
                      <a:pt x="14951" y="4041"/>
                    </a:cubicBezTo>
                    <a:cubicBezTo>
                      <a:pt x="14700" y="2055"/>
                      <a:pt x="13536" y="1279"/>
                      <a:pt x="12166" y="1279"/>
                    </a:cubicBezTo>
                    <a:cubicBezTo>
                      <a:pt x="10819" y="1279"/>
                      <a:pt x="9313" y="2032"/>
                      <a:pt x="8309" y="3128"/>
                    </a:cubicBezTo>
                    <a:cubicBezTo>
                      <a:pt x="8400" y="3265"/>
                      <a:pt x="8491" y="3402"/>
                      <a:pt x="8583" y="3539"/>
                    </a:cubicBezTo>
                    <a:lnTo>
                      <a:pt x="7966" y="3539"/>
                    </a:lnTo>
                    <a:cubicBezTo>
                      <a:pt x="8080" y="3402"/>
                      <a:pt x="8195" y="3265"/>
                      <a:pt x="8309" y="3128"/>
                    </a:cubicBezTo>
                    <a:cubicBezTo>
                      <a:pt x="7304" y="1736"/>
                      <a:pt x="6026" y="457"/>
                      <a:pt x="4291" y="69"/>
                    </a:cubicBezTo>
                    <a:cubicBezTo>
                      <a:pt x="4063" y="24"/>
                      <a:pt x="3858" y="1"/>
                      <a:pt x="365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8"/>
              <p:cNvSpPr/>
              <p:nvPr/>
            </p:nvSpPr>
            <p:spPr>
              <a:xfrm>
                <a:off x="842632" y="1145682"/>
                <a:ext cx="177044" cy="61119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1781" extrusionOk="0">
                    <a:moveTo>
                      <a:pt x="2785" y="0"/>
                    </a:moveTo>
                    <a:cubicBezTo>
                      <a:pt x="1940" y="0"/>
                      <a:pt x="1027" y="388"/>
                      <a:pt x="274" y="1028"/>
                    </a:cubicBezTo>
                    <a:cubicBezTo>
                      <a:pt x="0" y="1256"/>
                      <a:pt x="251" y="1598"/>
                      <a:pt x="548" y="1598"/>
                    </a:cubicBezTo>
                    <a:cubicBezTo>
                      <a:pt x="617" y="1598"/>
                      <a:pt x="685" y="1575"/>
                      <a:pt x="776" y="1507"/>
                    </a:cubicBezTo>
                    <a:cubicBezTo>
                      <a:pt x="1370" y="1005"/>
                      <a:pt x="2077" y="685"/>
                      <a:pt x="2762" y="685"/>
                    </a:cubicBezTo>
                    <a:cubicBezTo>
                      <a:pt x="3378" y="685"/>
                      <a:pt x="3949" y="936"/>
                      <a:pt x="4383" y="1621"/>
                    </a:cubicBezTo>
                    <a:cubicBezTo>
                      <a:pt x="4451" y="1735"/>
                      <a:pt x="4565" y="1781"/>
                      <a:pt x="4657" y="1781"/>
                    </a:cubicBezTo>
                    <a:cubicBezTo>
                      <a:pt x="4908" y="1781"/>
                      <a:pt x="5159" y="1530"/>
                      <a:pt x="4976" y="1256"/>
                    </a:cubicBezTo>
                    <a:cubicBezTo>
                      <a:pt x="4406" y="366"/>
                      <a:pt x="3607" y="0"/>
                      <a:pt x="278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8"/>
              <p:cNvSpPr/>
              <p:nvPr/>
            </p:nvSpPr>
            <p:spPr>
              <a:xfrm>
                <a:off x="11740" y="1407398"/>
                <a:ext cx="277320" cy="172342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5022" extrusionOk="0">
                    <a:moveTo>
                      <a:pt x="4086" y="3721"/>
                    </a:moveTo>
                    <a:cubicBezTo>
                      <a:pt x="4268" y="3766"/>
                      <a:pt x="4474" y="3835"/>
                      <a:pt x="4679" y="3926"/>
                    </a:cubicBezTo>
                    <a:cubicBezTo>
                      <a:pt x="4542" y="4063"/>
                      <a:pt x="4405" y="4200"/>
                      <a:pt x="4268" y="4337"/>
                    </a:cubicBezTo>
                    <a:cubicBezTo>
                      <a:pt x="4177" y="4131"/>
                      <a:pt x="4109" y="3926"/>
                      <a:pt x="4086" y="3721"/>
                    </a:cubicBezTo>
                    <a:close/>
                    <a:moveTo>
                      <a:pt x="6962" y="0"/>
                    </a:moveTo>
                    <a:cubicBezTo>
                      <a:pt x="5044" y="0"/>
                      <a:pt x="3698" y="1826"/>
                      <a:pt x="4086" y="3721"/>
                    </a:cubicBezTo>
                    <a:cubicBezTo>
                      <a:pt x="3538" y="3561"/>
                      <a:pt x="3013" y="3492"/>
                      <a:pt x="2511" y="3492"/>
                    </a:cubicBezTo>
                    <a:cubicBezTo>
                      <a:pt x="1575" y="3492"/>
                      <a:pt x="730" y="3743"/>
                      <a:pt x="0" y="4177"/>
                    </a:cubicBezTo>
                    <a:lnTo>
                      <a:pt x="0" y="5022"/>
                    </a:lnTo>
                    <a:cubicBezTo>
                      <a:pt x="685" y="4497"/>
                      <a:pt x="1552" y="4200"/>
                      <a:pt x="2534" y="4200"/>
                    </a:cubicBezTo>
                    <a:cubicBezTo>
                      <a:pt x="3150" y="4200"/>
                      <a:pt x="3812" y="4314"/>
                      <a:pt x="4497" y="4588"/>
                    </a:cubicBezTo>
                    <a:cubicBezTo>
                      <a:pt x="4542" y="4611"/>
                      <a:pt x="4565" y="4611"/>
                      <a:pt x="4588" y="4611"/>
                    </a:cubicBezTo>
                    <a:cubicBezTo>
                      <a:pt x="4816" y="4611"/>
                      <a:pt x="5022" y="4360"/>
                      <a:pt x="4930" y="4154"/>
                    </a:cubicBezTo>
                    <a:cubicBezTo>
                      <a:pt x="4268" y="2557"/>
                      <a:pt x="5227" y="685"/>
                      <a:pt x="6916" y="685"/>
                    </a:cubicBezTo>
                    <a:cubicBezTo>
                      <a:pt x="7099" y="685"/>
                      <a:pt x="7304" y="708"/>
                      <a:pt x="7510" y="753"/>
                    </a:cubicBezTo>
                    <a:cubicBezTo>
                      <a:pt x="7532" y="776"/>
                      <a:pt x="7555" y="776"/>
                      <a:pt x="7578" y="776"/>
                    </a:cubicBezTo>
                    <a:cubicBezTo>
                      <a:pt x="7966" y="776"/>
                      <a:pt x="8080" y="183"/>
                      <a:pt x="7692" y="91"/>
                    </a:cubicBezTo>
                    <a:cubicBezTo>
                      <a:pt x="7441" y="46"/>
                      <a:pt x="7190" y="0"/>
                      <a:pt x="6962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8"/>
              <p:cNvSpPr/>
              <p:nvPr/>
            </p:nvSpPr>
            <p:spPr>
              <a:xfrm>
                <a:off x="140192" y="1664062"/>
                <a:ext cx="20419" cy="21174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7" extrusionOk="0">
                    <a:moveTo>
                      <a:pt x="1" y="1"/>
                    </a:moveTo>
                    <a:cubicBezTo>
                      <a:pt x="24" y="206"/>
                      <a:pt x="92" y="411"/>
                      <a:pt x="183" y="617"/>
                    </a:cubicBezTo>
                    <a:cubicBezTo>
                      <a:pt x="320" y="480"/>
                      <a:pt x="457" y="343"/>
                      <a:pt x="594" y="206"/>
                    </a:cubicBezTo>
                    <a:cubicBezTo>
                      <a:pt x="389" y="115"/>
                      <a:pt x="183" y="46"/>
                      <a:pt x="1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8"/>
              <p:cNvSpPr/>
              <p:nvPr/>
            </p:nvSpPr>
            <p:spPr>
              <a:xfrm>
                <a:off x="133133" y="1622222"/>
                <a:ext cx="17079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000" extrusionOk="0">
                    <a:moveTo>
                      <a:pt x="4314" y="1"/>
                    </a:moveTo>
                    <a:cubicBezTo>
                      <a:pt x="1598" y="1"/>
                      <a:pt x="46" y="2009"/>
                      <a:pt x="0" y="4680"/>
                    </a:cubicBezTo>
                    <a:cubicBezTo>
                      <a:pt x="0" y="4885"/>
                      <a:pt x="183" y="4999"/>
                      <a:pt x="343" y="4999"/>
                    </a:cubicBezTo>
                    <a:cubicBezTo>
                      <a:pt x="525" y="4999"/>
                      <a:pt x="708" y="4885"/>
                      <a:pt x="708" y="4680"/>
                    </a:cubicBezTo>
                    <a:cubicBezTo>
                      <a:pt x="754" y="2375"/>
                      <a:pt x="1986" y="686"/>
                      <a:pt x="4337" y="686"/>
                    </a:cubicBezTo>
                    <a:lnTo>
                      <a:pt x="4543" y="686"/>
                    </a:lnTo>
                    <a:cubicBezTo>
                      <a:pt x="4976" y="686"/>
                      <a:pt x="4953" y="24"/>
                      <a:pt x="4520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8"/>
              <p:cNvSpPr/>
              <p:nvPr/>
            </p:nvSpPr>
            <p:spPr>
              <a:xfrm>
                <a:off x="48563" y="2036141"/>
                <a:ext cx="278864" cy="600831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17508" extrusionOk="0">
                    <a:moveTo>
                      <a:pt x="7669" y="1"/>
                    </a:moveTo>
                    <a:cubicBezTo>
                      <a:pt x="5592" y="115"/>
                      <a:pt x="3949" y="1324"/>
                      <a:pt x="3287" y="3287"/>
                    </a:cubicBezTo>
                    <a:cubicBezTo>
                      <a:pt x="2716" y="4999"/>
                      <a:pt x="4109" y="6346"/>
                      <a:pt x="5273" y="7442"/>
                    </a:cubicBezTo>
                    <a:cubicBezTo>
                      <a:pt x="5524" y="7396"/>
                      <a:pt x="5752" y="7350"/>
                      <a:pt x="6003" y="7327"/>
                    </a:cubicBezTo>
                    <a:lnTo>
                      <a:pt x="6003" y="7327"/>
                    </a:lnTo>
                    <a:cubicBezTo>
                      <a:pt x="5935" y="7510"/>
                      <a:pt x="5843" y="7716"/>
                      <a:pt x="5775" y="7921"/>
                    </a:cubicBezTo>
                    <a:cubicBezTo>
                      <a:pt x="5615" y="7761"/>
                      <a:pt x="5455" y="7601"/>
                      <a:pt x="5273" y="7442"/>
                    </a:cubicBezTo>
                    <a:cubicBezTo>
                      <a:pt x="890" y="8514"/>
                      <a:pt x="0" y="14791"/>
                      <a:pt x="3675" y="17462"/>
                    </a:cubicBezTo>
                    <a:cubicBezTo>
                      <a:pt x="3744" y="17508"/>
                      <a:pt x="3789" y="17508"/>
                      <a:pt x="3858" y="17508"/>
                    </a:cubicBezTo>
                    <a:cubicBezTo>
                      <a:pt x="4132" y="17508"/>
                      <a:pt x="4314" y="17074"/>
                      <a:pt x="4017" y="16846"/>
                    </a:cubicBezTo>
                    <a:cubicBezTo>
                      <a:pt x="731" y="14449"/>
                      <a:pt x="1689" y="8469"/>
                      <a:pt x="6003" y="8012"/>
                    </a:cubicBezTo>
                    <a:cubicBezTo>
                      <a:pt x="6300" y="7989"/>
                      <a:pt x="6483" y="7647"/>
                      <a:pt x="6254" y="7419"/>
                    </a:cubicBezTo>
                    <a:cubicBezTo>
                      <a:pt x="5410" y="6574"/>
                      <a:pt x="4337" y="5798"/>
                      <a:pt x="3949" y="4634"/>
                    </a:cubicBezTo>
                    <a:cubicBezTo>
                      <a:pt x="3196" y="2489"/>
                      <a:pt x="5935" y="799"/>
                      <a:pt x="7669" y="685"/>
                    </a:cubicBezTo>
                    <a:cubicBezTo>
                      <a:pt x="8103" y="663"/>
                      <a:pt x="8126" y="1"/>
                      <a:pt x="769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8"/>
              <p:cNvSpPr/>
              <p:nvPr/>
            </p:nvSpPr>
            <p:spPr>
              <a:xfrm>
                <a:off x="229488" y="2287591"/>
                <a:ext cx="2512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94" extrusionOk="0">
                    <a:moveTo>
                      <a:pt x="731" y="0"/>
                    </a:moveTo>
                    <a:cubicBezTo>
                      <a:pt x="480" y="23"/>
                      <a:pt x="252" y="69"/>
                      <a:pt x="1" y="115"/>
                    </a:cubicBezTo>
                    <a:cubicBezTo>
                      <a:pt x="183" y="274"/>
                      <a:pt x="343" y="434"/>
                      <a:pt x="503" y="594"/>
                    </a:cubicBezTo>
                    <a:cubicBezTo>
                      <a:pt x="571" y="389"/>
                      <a:pt x="663" y="183"/>
                      <a:pt x="731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8"/>
              <p:cNvSpPr/>
              <p:nvPr/>
            </p:nvSpPr>
            <p:spPr>
              <a:xfrm>
                <a:off x="977558" y="2450493"/>
                <a:ext cx="806084" cy="1268203"/>
              </a:xfrm>
              <a:custGeom>
                <a:avLst/>
                <a:gdLst/>
                <a:ahLst/>
                <a:cxnLst/>
                <a:rect l="l" t="t" r="r" b="b"/>
                <a:pathLst>
                  <a:path w="23489" h="36955" extrusionOk="0">
                    <a:moveTo>
                      <a:pt x="17622" y="1"/>
                    </a:moveTo>
                    <a:lnTo>
                      <a:pt x="17622" y="1"/>
                    </a:lnTo>
                    <a:cubicBezTo>
                      <a:pt x="15180" y="2329"/>
                      <a:pt x="13103" y="5022"/>
                      <a:pt x="10660" y="7350"/>
                    </a:cubicBezTo>
                    <a:cubicBezTo>
                      <a:pt x="7602" y="10158"/>
                      <a:pt x="4406" y="13353"/>
                      <a:pt x="2580" y="17256"/>
                    </a:cubicBezTo>
                    <a:cubicBezTo>
                      <a:pt x="1" y="22894"/>
                      <a:pt x="868" y="31088"/>
                      <a:pt x="1850" y="36955"/>
                    </a:cubicBezTo>
                    <a:cubicBezTo>
                      <a:pt x="17508" y="32686"/>
                      <a:pt x="23488" y="13467"/>
                      <a:pt x="17622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8"/>
              <p:cNvSpPr/>
              <p:nvPr/>
            </p:nvSpPr>
            <p:spPr>
              <a:xfrm>
                <a:off x="1045131" y="2661928"/>
                <a:ext cx="501688" cy="1055366"/>
              </a:xfrm>
              <a:custGeom>
                <a:avLst/>
                <a:gdLst/>
                <a:ahLst/>
                <a:cxnLst/>
                <a:rect l="l" t="t" r="r" b="b"/>
                <a:pathLst>
                  <a:path w="14619" h="30753" extrusionOk="0">
                    <a:moveTo>
                      <a:pt x="14189" y="0"/>
                    </a:moveTo>
                    <a:cubicBezTo>
                      <a:pt x="14051" y="0"/>
                      <a:pt x="13912" y="70"/>
                      <a:pt x="13850" y="231"/>
                    </a:cubicBezTo>
                    <a:cubicBezTo>
                      <a:pt x="11955" y="5686"/>
                      <a:pt x="9079" y="10685"/>
                      <a:pt x="6934" y="16003"/>
                    </a:cubicBezTo>
                    <a:cubicBezTo>
                      <a:pt x="4994" y="20887"/>
                      <a:pt x="3350" y="26000"/>
                      <a:pt x="178" y="30269"/>
                    </a:cubicBezTo>
                    <a:cubicBezTo>
                      <a:pt x="0" y="30511"/>
                      <a:pt x="245" y="30753"/>
                      <a:pt x="500" y="30753"/>
                    </a:cubicBezTo>
                    <a:cubicBezTo>
                      <a:pt x="606" y="30753"/>
                      <a:pt x="714" y="30711"/>
                      <a:pt x="794" y="30611"/>
                    </a:cubicBezTo>
                    <a:cubicBezTo>
                      <a:pt x="3807" y="26548"/>
                      <a:pt x="5473" y="21663"/>
                      <a:pt x="7299" y="17007"/>
                    </a:cubicBezTo>
                    <a:cubicBezTo>
                      <a:pt x="9490" y="11369"/>
                      <a:pt x="12526" y="6119"/>
                      <a:pt x="14535" y="436"/>
                    </a:cubicBezTo>
                    <a:cubicBezTo>
                      <a:pt x="14618" y="171"/>
                      <a:pt x="14405" y="0"/>
                      <a:pt x="1418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8"/>
              <p:cNvSpPr/>
              <p:nvPr/>
            </p:nvSpPr>
            <p:spPr>
              <a:xfrm>
                <a:off x="1176535" y="3468029"/>
                <a:ext cx="14928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57" extrusionOk="0">
                    <a:moveTo>
                      <a:pt x="411" y="0"/>
                    </a:moveTo>
                    <a:cubicBezTo>
                      <a:pt x="275" y="46"/>
                      <a:pt x="138" y="92"/>
                      <a:pt x="1" y="115"/>
                    </a:cubicBezTo>
                    <a:cubicBezTo>
                      <a:pt x="138" y="229"/>
                      <a:pt x="275" y="343"/>
                      <a:pt x="434" y="457"/>
                    </a:cubicBezTo>
                    <a:cubicBezTo>
                      <a:pt x="411" y="320"/>
                      <a:pt x="411" y="160"/>
                      <a:pt x="411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8"/>
              <p:cNvSpPr/>
              <p:nvPr/>
            </p:nvSpPr>
            <p:spPr>
              <a:xfrm>
                <a:off x="1118881" y="3190841"/>
                <a:ext cx="283154" cy="304911"/>
              </a:xfrm>
              <a:custGeom>
                <a:avLst/>
                <a:gdLst/>
                <a:ahLst/>
                <a:cxnLst/>
                <a:rect l="l" t="t" r="r" b="b"/>
                <a:pathLst>
                  <a:path w="8251" h="8885" extrusionOk="0">
                    <a:moveTo>
                      <a:pt x="414" y="0"/>
                    </a:moveTo>
                    <a:cubicBezTo>
                      <a:pt x="207" y="0"/>
                      <a:pt x="1" y="170"/>
                      <a:pt x="83" y="431"/>
                    </a:cubicBezTo>
                    <a:cubicBezTo>
                      <a:pt x="927" y="3056"/>
                      <a:pt x="1270" y="5795"/>
                      <a:pt x="1407" y="8534"/>
                    </a:cubicBezTo>
                    <a:cubicBezTo>
                      <a:pt x="1427" y="8736"/>
                      <a:pt x="1590" y="8884"/>
                      <a:pt x="1785" y="8884"/>
                    </a:cubicBezTo>
                    <a:cubicBezTo>
                      <a:pt x="1811" y="8884"/>
                      <a:pt x="1837" y="8882"/>
                      <a:pt x="1863" y="8876"/>
                    </a:cubicBezTo>
                    <a:cubicBezTo>
                      <a:pt x="4077" y="8329"/>
                      <a:pt x="6337" y="7164"/>
                      <a:pt x="8003" y="5612"/>
                    </a:cubicBezTo>
                    <a:cubicBezTo>
                      <a:pt x="8251" y="5365"/>
                      <a:pt x="8019" y="5008"/>
                      <a:pt x="7743" y="5008"/>
                    </a:cubicBezTo>
                    <a:cubicBezTo>
                      <a:pt x="7662" y="5008"/>
                      <a:pt x="7578" y="5038"/>
                      <a:pt x="7501" y="5110"/>
                    </a:cubicBezTo>
                    <a:cubicBezTo>
                      <a:pt x="6040" y="6503"/>
                      <a:pt x="4054" y="7552"/>
                      <a:pt x="2091" y="8077"/>
                    </a:cubicBezTo>
                    <a:cubicBezTo>
                      <a:pt x="2091" y="8237"/>
                      <a:pt x="2091" y="8397"/>
                      <a:pt x="2114" y="8534"/>
                    </a:cubicBezTo>
                    <a:cubicBezTo>
                      <a:pt x="1955" y="8420"/>
                      <a:pt x="1818" y="8306"/>
                      <a:pt x="1681" y="8192"/>
                    </a:cubicBezTo>
                    <a:cubicBezTo>
                      <a:pt x="1818" y="8169"/>
                      <a:pt x="1955" y="8123"/>
                      <a:pt x="2091" y="8077"/>
                    </a:cubicBezTo>
                    <a:cubicBezTo>
                      <a:pt x="1932" y="5430"/>
                      <a:pt x="1566" y="2782"/>
                      <a:pt x="745" y="248"/>
                    </a:cubicBezTo>
                    <a:cubicBezTo>
                      <a:pt x="690" y="75"/>
                      <a:pt x="552" y="0"/>
                      <a:pt x="41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8"/>
              <p:cNvSpPr/>
              <p:nvPr/>
            </p:nvSpPr>
            <p:spPr>
              <a:xfrm>
                <a:off x="1202686" y="3039669"/>
                <a:ext cx="309029" cy="225500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6571" extrusionOk="0">
                    <a:moveTo>
                      <a:pt x="429" y="0"/>
                    </a:moveTo>
                    <a:cubicBezTo>
                      <a:pt x="215" y="0"/>
                      <a:pt x="1" y="170"/>
                      <a:pt x="83" y="431"/>
                    </a:cubicBezTo>
                    <a:cubicBezTo>
                      <a:pt x="699" y="2371"/>
                      <a:pt x="1293" y="4334"/>
                      <a:pt x="1795" y="6297"/>
                    </a:cubicBezTo>
                    <a:cubicBezTo>
                      <a:pt x="1841" y="6434"/>
                      <a:pt x="1978" y="6571"/>
                      <a:pt x="2137" y="6571"/>
                    </a:cubicBezTo>
                    <a:cubicBezTo>
                      <a:pt x="4443" y="6297"/>
                      <a:pt x="6999" y="4882"/>
                      <a:pt x="8734" y="3398"/>
                    </a:cubicBezTo>
                    <a:cubicBezTo>
                      <a:pt x="9005" y="3163"/>
                      <a:pt x="8761" y="2814"/>
                      <a:pt x="8478" y="2814"/>
                    </a:cubicBezTo>
                    <a:cubicBezTo>
                      <a:pt x="8404" y="2814"/>
                      <a:pt x="8326" y="2839"/>
                      <a:pt x="8255" y="2896"/>
                    </a:cubicBezTo>
                    <a:cubicBezTo>
                      <a:pt x="6862" y="4083"/>
                      <a:pt x="5082" y="4950"/>
                      <a:pt x="3370" y="5566"/>
                    </a:cubicBezTo>
                    <a:cubicBezTo>
                      <a:pt x="3096" y="5658"/>
                      <a:pt x="2822" y="5726"/>
                      <a:pt x="2525" y="5795"/>
                    </a:cubicBezTo>
                    <a:cubicBezTo>
                      <a:pt x="2520" y="5796"/>
                      <a:pt x="2515" y="5797"/>
                      <a:pt x="2510" y="5797"/>
                    </a:cubicBezTo>
                    <a:cubicBezTo>
                      <a:pt x="2284" y="5797"/>
                      <a:pt x="1999" y="4330"/>
                      <a:pt x="1955" y="4151"/>
                    </a:cubicBezTo>
                    <a:cubicBezTo>
                      <a:pt x="1567" y="2850"/>
                      <a:pt x="1156" y="1549"/>
                      <a:pt x="768" y="248"/>
                    </a:cubicBezTo>
                    <a:cubicBezTo>
                      <a:pt x="713" y="75"/>
                      <a:pt x="571" y="0"/>
                      <a:pt x="42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8"/>
              <p:cNvSpPr/>
              <p:nvPr/>
            </p:nvSpPr>
            <p:spPr>
              <a:xfrm>
                <a:off x="1356706" y="3062250"/>
                <a:ext cx="14928" cy="1101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343" y="1"/>
                    </a:moveTo>
                    <a:cubicBezTo>
                      <a:pt x="229" y="24"/>
                      <a:pt x="115" y="47"/>
                      <a:pt x="0" y="69"/>
                    </a:cubicBezTo>
                    <a:cubicBezTo>
                      <a:pt x="137" y="161"/>
                      <a:pt x="297" y="252"/>
                      <a:pt x="434" y="321"/>
                    </a:cubicBezTo>
                    <a:cubicBezTo>
                      <a:pt x="411" y="206"/>
                      <a:pt x="366" y="92"/>
                      <a:pt x="34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8"/>
              <p:cNvSpPr/>
              <p:nvPr/>
            </p:nvSpPr>
            <p:spPr>
              <a:xfrm>
                <a:off x="1295585" y="2879849"/>
                <a:ext cx="244855" cy="208685"/>
              </a:xfrm>
              <a:custGeom>
                <a:avLst/>
                <a:gdLst/>
                <a:ahLst/>
                <a:cxnLst/>
                <a:rect l="l" t="t" r="r" b="b"/>
                <a:pathLst>
                  <a:path w="7135" h="6081" extrusionOk="0">
                    <a:moveTo>
                      <a:pt x="417" y="1"/>
                    </a:moveTo>
                    <a:cubicBezTo>
                      <a:pt x="213" y="1"/>
                      <a:pt x="1" y="171"/>
                      <a:pt x="70" y="431"/>
                    </a:cubicBezTo>
                    <a:cubicBezTo>
                      <a:pt x="572" y="2235"/>
                      <a:pt x="1142" y="3992"/>
                      <a:pt x="1530" y="5818"/>
                    </a:cubicBezTo>
                    <a:cubicBezTo>
                      <a:pt x="1568" y="5989"/>
                      <a:pt x="1717" y="6081"/>
                      <a:pt x="1870" y="6081"/>
                    </a:cubicBezTo>
                    <a:cubicBezTo>
                      <a:pt x="1902" y="6081"/>
                      <a:pt x="1933" y="6077"/>
                      <a:pt x="1964" y="6069"/>
                    </a:cubicBezTo>
                    <a:cubicBezTo>
                      <a:pt x="3585" y="5681"/>
                      <a:pt x="5160" y="5202"/>
                      <a:pt x="6735" y="4723"/>
                    </a:cubicBezTo>
                    <a:cubicBezTo>
                      <a:pt x="7134" y="4596"/>
                      <a:pt x="7011" y="4025"/>
                      <a:pt x="6649" y="4025"/>
                    </a:cubicBezTo>
                    <a:cubicBezTo>
                      <a:pt x="6619" y="4025"/>
                      <a:pt x="6586" y="4029"/>
                      <a:pt x="6552" y="4038"/>
                    </a:cubicBezTo>
                    <a:cubicBezTo>
                      <a:pt x="5091" y="4494"/>
                      <a:pt x="3630" y="4951"/>
                      <a:pt x="2124" y="5316"/>
                    </a:cubicBezTo>
                    <a:cubicBezTo>
                      <a:pt x="2147" y="5407"/>
                      <a:pt x="2192" y="5521"/>
                      <a:pt x="2215" y="5636"/>
                    </a:cubicBezTo>
                    <a:cubicBezTo>
                      <a:pt x="2078" y="5567"/>
                      <a:pt x="1918" y="5476"/>
                      <a:pt x="1781" y="5384"/>
                    </a:cubicBezTo>
                    <a:cubicBezTo>
                      <a:pt x="1896" y="5362"/>
                      <a:pt x="2010" y="5339"/>
                      <a:pt x="2124" y="5316"/>
                    </a:cubicBezTo>
                    <a:cubicBezTo>
                      <a:pt x="1736" y="3604"/>
                      <a:pt x="1211" y="1938"/>
                      <a:pt x="731" y="249"/>
                    </a:cubicBezTo>
                    <a:cubicBezTo>
                      <a:pt x="686" y="76"/>
                      <a:pt x="553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8"/>
              <p:cNvSpPr/>
              <p:nvPr/>
            </p:nvSpPr>
            <p:spPr>
              <a:xfrm>
                <a:off x="1448336" y="2857027"/>
                <a:ext cx="1180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89" extrusionOk="0">
                    <a:moveTo>
                      <a:pt x="275" y="1"/>
                    </a:moveTo>
                    <a:cubicBezTo>
                      <a:pt x="184" y="24"/>
                      <a:pt x="92" y="46"/>
                      <a:pt x="1" y="46"/>
                    </a:cubicBezTo>
                    <a:cubicBezTo>
                      <a:pt x="115" y="161"/>
                      <a:pt x="229" y="275"/>
                      <a:pt x="343" y="389"/>
                    </a:cubicBezTo>
                    <a:cubicBezTo>
                      <a:pt x="321" y="252"/>
                      <a:pt x="298" y="138"/>
                      <a:pt x="27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8"/>
              <p:cNvSpPr/>
              <p:nvPr/>
            </p:nvSpPr>
            <p:spPr>
              <a:xfrm>
                <a:off x="1399604" y="2725314"/>
                <a:ext cx="215891" cy="157655"/>
              </a:xfrm>
              <a:custGeom>
                <a:avLst/>
                <a:gdLst/>
                <a:ahLst/>
                <a:cxnLst/>
                <a:rect l="l" t="t" r="r" b="b"/>
                <a:pathLst>
                  <a:path w="6291" h="4594" extrusionOk="0">
                    <a:moveTo>
                      <a:pt x="417" y="1"/>
                    </a:moveTo>
                    <a:cubicBezTo>
                      <a:pt x="205" y="1"/>
                      <a:pt x="0" y="166"/>
                      <a:pt x="97" y="415"/>
                    </a:cubicBezTo>
                    <a:cubicBezTo>
                      <a:pt x="576" y="1648"/>
                      <a:pt x="919" y="2903"/>
                      <a:pt x="1056" y="4227"/>
                    </a:cubicBezTo>
                    <a:cubicBezTo>
                      <a:pt x="1077" y="4400"/>
                      <a:pt x="1202" y="4594"/>
                      <a:pt x="1390" y="4594"/>
                    </a:cubicBezTo>
                    <a:cubicBezTo>
                      <a:pt x="1400" y="4594"/>
                      <a:pt x="1410" y="4593"/>
                      <a:pt x="1421" y="4592"/>
                    </a:cubicBezTo>
                    <a:cubicBezTo>
                      <a:pt x="3087" y="4364"/>
                      <a:pt x="4365" y="3314"/>
                      <a:pt x="5918" y="2743"/>
                    </a:cubicBezTo>
                    <a:cubicBezTo>
                      <a:pt x="6290" y="2598"/>
                      <a:pt x="6175" y="2040"/>
                      <a:pt x="5843" y="2040"/>
                    </a:cubicBezTo>
                    <a:cubicBezTo>
                      <a:pt x="5809" y="2040"/>
                      <a:pt x="5773" y="2046"/>
                      <a:pt x="5735" y="2058"/>
                    </a:cubicBezTo>
                    <a:cubicBezTo>
                      <a:pt x="4365" y="2583"/>
                      <a:pt x="3156" y="3542"/>
                      <a:pt x="1695" y="3839"/>
                    </a:cubicBezTo>
                    <a:cubicBezTo>
                      <a:pt x="1718" y="3976"/>
                      <a:pt x="1741" y="4090"/>
                      <a:pt x="1763" y="4227"/>
                    </a:cubicBezTo>
                    <a:cubicBezTo>
                      <a:pt x="1649" y="4113"/>
                      <a:pt x="1535" y="3999"/>
                      <a:pt x="1421" y="3884"/>
                    </a:cubicBezTo>
                    <a:cubicBezTo>
                      <a:pt x="1512" y="3884"/>
                      <a:pt x="1604" y="3862"/>
                      <a:pt x="1695" y="3839"/>
                    </a:cubicBezTo>
                    <a:cubicBezTo>
                      <a:pt x="1535" y="2583"/>
                      <a:pt x="1216" y="1396"/>
                      <a:pt x="759" y="232"/>
                    </a:cubicBezTo>
                    <a:cubicBezTo>
                      <a:pt x="696" y="71"/>
                      <a:pt x="555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28"/>
              <p:cNvSpPr/>
              <p:nvPr/>
            </p:nvSpPr>
            <p:spPr>
              <a:xfrm>
                <a:off x="1513369" y="2945568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28"/>
              <p:cNvSpPr/>
              <p:nvPr/>
            </p:nvSpPr>
            <p:spPr>
              <a:xfrm>
                <a:off x="1538421" y="289464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3" y="0"/>
                    </a:moveTo>
                    <a:cubicBezTo>
                      <a:pt x="1" y="0"/>
                      <a:pt x="1" y="1050"/>
                      <a:pt x="663" y="1050"/>
                    </a:cubicBezTo>
                    <a:cubicBezTo>
                      <a:pt x="1348" y="1050"/>
                      <a:pt x="1348" y="0"/>
                      <a:pt x="663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8"/>
              <p:cNvSpPr/>
              <p:nvPr/>
            </p:nvSpPr>
            <p:spPr>
              <a:xfrm>
                <a:off x="1563508" y="2940867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8"/>
              <p:cNvSpPr/>
              <p:nvPr/>
            </p:nvSpPr>
            <p:spPr>
              <a:xfrm>
                <a:off x="1173412" y="2958094"/>
                <a:ext cx="45471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24" y="1027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8"/>
              <p:cNvSpPr/>
              <p:nvPr/>
            </p:nvSpPr>
            <p:spPr>
              <a:xfrm>
                <a:off x="1193763" y="2903254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8"/>
              <p:cNvSpPr/>
              <p:nvPr/>
            </p:nvSpPr>
            <p:spPr>
              <a:xfrm>
                <a:off x="1227464" y="2958094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85" y="0"/>
                    </a:moveTo>
                    <a:cubicBezTo>
                      <a:pt x="0" y="0"/>
                      <a:pt x="0" y="1027"/>
                      <a:pt x="685" y="1027"/>
                    </a:cubicBezTo>
                    <a:cubicBezTo>
                      <a:pt x="1347" y="1027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8"/>
              <p:cNvSpPr/>
              <p:nvPr/>
            </p:nvSpPr>
            <p:spPr>
              <a:xfrm>
                <a:off x="1508667" y="2788912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85" y="1"/>
                    </a:moveTo>
                    <a:cubicBezTo>
                      <a:pt x="1" y="1"/>
                      <a:pt x="1" y="1028"/>
                      <a:pt x="685" y="1028"/>
                    </a:cubicBezTo>
                    <a:cubicBezTo>
                      <a:pt x="1347" y="1028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8"/>
              <p:cNvSpPr/>
              <p:nvPr/>
            </p:nvSpPr>
            <p:spPr>
              <a:xfrm>
                <a:off x="1542368" y="280929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8"/>
              <p:cNvSpPr/>
              <p:nvPr/>
            </p:nvSpPr>
            <p:spPr>
              <a:xfrm>
                <a:off x="1513369" y="3180545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8"/>
              <p:cNvSpPr/>
              <p:nvPr/>
            </p:nvSpPr>
            <p:spPr>
              <a:xfrm>
                <a:off x="1534509" y="3134319"/>
                <a:ext cx="45471" cy="3531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9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25" y="1028"/>
                      <a:pt x="1325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8"/>
              <p:cNvSpPr/>
              <p:nvPr/>
            </p:nvSpPr>
            <p:spPr>
              <a:xfrm>
                <a:off x="1055117" y="317193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0"/>
                      <a:pt x="685" y="1050"/>
                    </a:cubicBezTo>
                    <a:cubicBezTo>
                      <a:pt x="1347" y="1050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8"/>
              <p:cNvSpPr/>
              <p:nvPr/>
            </p:nvSpPr>
            <p:spPr>
              <a:xfrm>
                <a:off x="1059819" y="3121793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47" y="1028"/>
                      <a:pt x="1347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6" name="Google Shape;1126;p28"/>
            <p:cNvGrpSpPr/>
            <p:nvPr/>
          </p:nvGrpSpPr>
          <p:grpSpPr>
            <a:xfrm flipH="1">
              <a:off x="360809" y="2463956"/>
              <a:ext cx="1326567" cy="2008192"/>
              <a:chOff x="4073425" y="351950"/>
              <a:chExt cx="1608350" cy="2254875"/>
            </a:xfrm>
          </p:grpSpPr>
          <p:sp>
            <p:nvSpPr>
              <p:cNvPr id="1127" name="Google Shape;1127;p28"/>
              <p:cNvSpPr/>
              <p:nvPr/>
            </p:nvSpPr>
            <p:spPr>
              <a:xfrm>
                <a:off x="4940800" y="2303450"/>
                <a:ext cx="29425" cy="17360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6944" extrusionOk="0">
                    <a:moveTo>
                      <a:pt x="400" y="0"/>
                    </a:moveTo>
                    <a:cubicBezTo>
                      <a:pt x="267" y="0"/>
                      <a:pt x="134" y="45"/>
                      <a:pt x="1" y="45"/>
                    </a:cubicBezTo>
                    <a:cubicBezTo>
                      <a:pt x="223" y="2307"/>
                      <a:pt x="489" y="4526"/>
                      <a:pt x="755" y="6744"/>
                    </a:cubicBezTo>
                    <a:cubicBezTo>
                      <a:pt x="755" y="6877"/>
                      <a:pt x="866" y="6944"/>
                      <a:pt x="971" y="6944"/>
                    </a:cubicBezTo>
                    <a:cubicBezTo>
                      <a:pt x="1077" y="6944"/>
                      <a:pt x="1177" y="6877"/>
                      <a:pt x="1154" y="6744"/>
                    </a:cubicBezTo>
                    <a:cubicBezTo>
                      <a:pt x="888" y="4481"/>
                      <a:pt x="666" y="2263"/>
                      <a:pt x="400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8"/>
              <p:cNvSpPr/>
              <p:nvPr/>
            </p:nvSpPr>
            <p:spPr>
              <a:xfrm>
                <a:off x="4936925" y="2270725"/>
                <a:ext cx="13900" cy="3385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354" extrusionOk="0">
                    <a:moveTo>
                      <a:pt x="189" y="0"/>
                    </a:moveTo>
                    <a:cubicBezTo>
                      <a:pt x="89" y="0"/>
                      <a:pt x="1" y="67"/>
                      <a:pt x="23" y="200"/>
                    </a:cubicBezTo>
                    <a:cubicBezTo>
                      <a:pt x="67" y="599"/>
                      <a:pt x="112" y="999"/>
                      <a:pt x="156" y="1354"/>
                    </a:cubicBezTo>
                    <a:cubicBezTo>
                      <a:pt x="289" y="1354"/>
                      <a:pt x="422" y="1309"/>
                      <a:pt x="555" y="1309"/>
                    </a:cubicBezTo>
                    <a:cubicBezTo>
                      <a:pt x="511" y="910"/>
                      <a:pt x="466" y="555"/>
                      <a:pt x="422" y="200"/>
                    </a:cubicBezTo>
                    <a:cubicBezTo>
                      <a:pt x="400" y="67"/>
                      <a:pt x="289" y="0"/>
                      <a:pt x="189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8"/>
              <p:cNvSpPr/>
              <p:nvPr/>
            </p:nvSpPr>
            <p:spPr>
              <a:xfrm>
                <a:off x="4824325" y="2469725"/>
                <a:ext cx="151650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3676" extrusionOk="0">
                    <a:moveTo>
                      <a:pt x="5765" y="1"/>
                    </a:moveTo>
                    <a:cubicBezTo>
                      <a:pt x="5752" y="1"/>
                      <a:pt x="5739" y="2"/>
                      <a:pt x="5725" y="4"/>
                    </a:cubicBezTo>
                    <a:cubicBezTo>
                      <a:pt x="3506" y="492"/>
                      <a:pt x="1599" y="1646"/>
                      <a:pt x="134" y="3332"/>
                    </a:cubicBezTo>
                    <a:cubicBezTo>
                      <a:pt x="1" y="3466"/>
                      <a:pt x="119" y="3675"/>
                      <a:pt x="261" y="3675"/>
                    </a:cubicBezTo>
                    <a:cubicBezTo>
                      <a:pt x="308" y="3675"/>
                      <a:pt x="357" y="3653"/>
                      <a:pt x="401" y="3598"/>
                    </a:cubicBezTo>
                    <a:cubicBezTo>
                      <a:pt x="1865" y="1957"/>
                      <a:pt x="3684" y="892"/>
                      <a:pt x="5813" y="404"/>
                    </a:cubicBezTo>
                    <a:cubicBezTo>
                      <a:pt x="6066" y="362"/>
                      <a:pt x="5999" y="1"/>
                      <a:pt x="5765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8"/>
              <p:cNvSpPr/>
              <p:nvPr/>
            </p:nvSpPr>
            <p:spPr>
              <a:xfrm>
                <a:off x="4914200" y="2467275"/>
                <a:ext cx="61125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5582" extrusionOk="0">
                    <a:moveTo>
                      <a:pt x="2132" y="0"/>
                    </a:moveTo>
                    <a:cubicBezTo>
                      <a:pt x="2085" y="0"/>
                      <a:pt x="2037" y="17"/>
                      <a:pt x="1997" y="58"/>
                    </a:cubicBezTo>
                    <a:cubicBezTo>
                      <a:pt x="666" y="1522"/>
                      <a:pt x="0" y="3386"/>
                      <a:pt x="133" y="5382"/>
                    </a:cubicBezTo>
                    <a:cubicBezTo>
                      <a:pt x="133" y="5515"/>
                      <a:pt x="244" y="5582"/>
                      <a:pt x="355" y="5582"/>
                    </a:cubicBezTo>
                    <a:cubicBezTo>
                      <a:pt x="466" y="5582"/>
                      <a:pt x="577" y="5515"/>
                      <a:pt x="577" y="5382"/>
                    </a:cubicBezTo>
                    <a:cubicBezTo>
                      <a:pt x="444" y="3519"/>
                      <a:pt x="1021" y="1744"/>
                      <a:pt x="2307" y="369"/>
                    </a:cubicBezTo>
                    <a:cubicBezTo>
                      <a:pt x="2444" y="198"/>
                      <a:pt x="2291" y="0"/>
                      <a:pt x="2132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28"/>
              <p:cNvSpPr/>
              <p:nvPr/>
            </p:nvSpPr>
            <p:spPr>
              <a:xfrm>
                <a:off x="4967425" y="2470375"/>
                <a:ext cx="95925" cy="102925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4117" extrusionOk="0">
                    <a:moveTo>
                      <a:pt x="206" y="1"/>
                    </a:moveTo>
                    <a:cubicBezTo>
                      <a:pt x="101" y="1"/>
                      <a:pt x="1" y="67"/>
                      <a:pt x="1" y="200"/>
                    </a:cubicBezTo>
                    <a:cubicBezTo>
                      <a:pt x="134" y="2152"/>
                      <a:pt x="1554" y="3794"/>
                      <a:pt x="3506" y="4105"/>
                    </a:cubicBezTo>
                    <a:cubicBezTo>
                      <a:pt x="3530" y="4113"/>
                      <a:pt x="3553" y="4116"/>
                      <a:pt x="3574" y="4116"/>
                    </a:cubicBezTo>
                    <a:cubicBezTo>
                      <a:pt x="3785" y="4116"/>
                      <a:pt x="3837" y="3746"/>
                      <a:pt x="3595" y="3705"/>
                    </a:cubicBezTo>
                    <a:cubicBezTo>
                      <a:pt x="1864" y="3395"/>
                      <a:pt x="533" y="1975"/>
                      <a:pt x="444" y="200"/>
                    </a:cubicBezTo>
                    <a:cubicBezTo>
                      <a:pt x="422" y="67"/>
                      <a:pt x="311" y="1"/>
                      <a:pt x="206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28"/>
              <p:cNvSpPr/>
              <p:nvPr/>
            </p:nvSpPr>
            <p:spPr>
              <a:xfrm>
                <a:off x="4644650" y="2291250"/>
                <a:ext cx="17775" cy="1748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6994" extrusionOk="0">
                    <a:moveTo>
                      <a:pt x="311" y="0"/>
                    </a:moveTo>
                    <a:cubicBezTo>
                      <a:pt x="223" y="2263"/>
                      <a:pt x="134" y="4526"/>
                      <a:pt x="1" y="6744"/>
                    </a:cubicBezTo>
                    <a:cubicBezTo>
                      <a:pt x="1" y="6899"/>
                      <a:pt x="136" y="6994"/>
                      <a:pt x="257" y="6994"/>
                    </a:cubicBezTo>
                    <a:cubicBezTo>
                      <a:pt x="345" y="6994"/>
                      <a:pt x="426" y="6944"/>
                      <a:pt x="444" y="6833"/>
                    </a:cubicBezTo>
                    <a:cubicBezTo>
                      <a:pt x="533" y="4570"/>
                      <a:pt x="622" y="2352"/>
                      <a:pt x="711" y="133"/>
                    </a:cubicBezTo>
                    <a:cubicBezTo>
                      <a:pt x="578" y="89"/>
                      <a:pt x="444" y="45"/>
                      <a:pt x="311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28"/>
              <p:cNvSpPr/>
              <p:nvPr/>
            </p:nvSpPr>
            <p:spPr>
              <a:xfrm>
                <a:off x="4652425" y="2258375"/>
                <a:ext cx="1222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449" extrusionOk="0">
                    <a:moveTo>
                      <a:pt x="213" y="1"/>
                    </a:moveTo>
                    <a:cubicBezTo>
                      <a:pt x="123" y="1"/>
                      <a:pt x="45" y="50"/>
                      <a:pt x="45" y="162"/>
                    </a:cubicBezTo>
                    <a:cubicBezTo>
                      <a:pt x="45" y="561"/>
                      <a:pt x="0" y="916"/>
                      <a:pt x="0" y="1315"/>
                    </a:cubicBezTo>
                    <a:cubicBezTo>
                      <a:pt x="133" y="1360"/>
                      <a:pt x="267" y="1404"/>
                      <a:pt x="400" y="1448"/>
                    </a:cubicBezTo>
                    <a:cubicBezTo>
                      <a:pt x="444" y="1049"/>
                      <a:pt x="444" y="650"/>
                      <a:pt x="488" y="250"/>
                    </a:cubicBezTo>
                    <a:cubicBezTo>
                      <a:pt x="488" y="96"/>
                      <a:pt x="339" y="1"/>
                      <a:pt x="213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28"/>
              <p:cNvSpPr/>
              <p:nvPr/>
            </p:nvSpPr>
            <p:spPr>
              <a:xfrm>
                <a:off x="4498200" y="2458725"/>
                <a:ext cx="16312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2800" extrusionOk="0">
                    <a:moveTo>
                      <a:pt x="6214" y="1"/>
                    </a:moveTo>
                    <a:cubicBezTo>
                      <a:pt x="3951" y="178"/>
                      <a:pt x="1910" y="977"/>
                      <a:pt x="180" y="2397"/>
                    </a:cubicBezTo>
                    <a:cubicBezTo>
                      <a:pt x="0" y="2540"/>
                      <a:pt x="111" y="2800"/>
                      <a:pt x="277" y="2800"/>
                    </a:cubicBezTo>
                    <a:cubicBezTo>
                      <a:pt x="317" y="2800"/>
                      <a:pt x="359" y="2785"/>
                      <a:pt x="401" y="2752"/>
                    </a:cubicBezTo>
                    <a:cubicBezTo>
                      <a:pt x="2087" y="1376"/>
                      <a:pt x="4084" y="577"/>
                      <a:pt x="6258" y="444"/>
                    </a:cubicBezTo>
                    <a:cubicBezTo>
                      <a:pt x="6524" y="400"/>
                      <a:pt x="6480" y="1"/>
                      <a:pt x="6214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28"/>
              <p:cNvSpPr/>
              <p:nvPr/>
            </p:nvSpPr>
            <p:spPr>
              <a:xfrm>
                <a:off x="4583650" y="2456400"/>
                <a:ext cx="77725" cy="131725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5269" extrusionOk="0">
                    <a:moveTo>
                      <a:pt x="2814" y="1"/>
                    </a:moveTo>
                    <a:cubicBezTo>
                      <a:pt x="2778" y="1"/>
                      <a:pt x="2741" y="15"/>
                      <a:pt x="2707" y="49"/>
                    </a:cubicBezTo>
                    <a:cubicBezTo>
                      <a:pt x="1110" y="1292"/>
                      <a:pt x="178" y="3022"/>
                      <a:pt x="0" y="5019"/>
                    </a:cubicBezTo>
                    <a:cubicBezTo>
                      <a:pt x="0" y="5173"/>
                      <a:pt x="135" y="5268"/>
                      <a:pt x="248" y="5268"/>
                    </a:cubicBezTo>
                    <a:cubicBezTo>
                      <a:pt x="330" y="5268"/>
                      <a:pt x="400" y="5219"/>
                      <a:pt x="400" y="5107"/>
                    </a:cubicBezTo>
                    <a:cubicBezTo>
                      <a:pt x="577" y="3199"/>
                      <a:pt x="1465" y="1558"/>
                      <a:pt x="2929" y="404"/>
                    </a:cubicBezTo>
                    <a:cubicBezTo>
                      <a:pt x="3108" y="261"/>
                      <a:pt x="2968" y="1"/>
                      <a:pt x="2814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28"/>
              <p:cNvSpPr/>
              <p:nvPr/>
            </p:nvSpPr>
            <p:spPr>
              <a:xfrm>
                <a:off x="4649100" y="2460450"/>
                <a:ext cx="84775" cy="1151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604" extrusionOk="0">
                    <a:moveTo>
                      <a:pt x="336" y="1"/>
                    </a:moveTo>
                    <a:cubicBezTo>
                      <a:pt x="242" y="1"/>
                      <a:pt x="153" y="60"/>
                      <a:pt x="133" y="198"/>
                    </a:cubicBezTo>
                    <a:cubicBezTo>
                      <a:pt x="0" y="2106"/>
                      <a:pt x="1154" y="3925"/>
                      <a:pt x="2973" y="4590"/>
                    </a:cubicBezTo>
                    <a:cubicBezTo>
                      <a:pt x="2999" y="4599"/>
                      <a:pt x="3025" y="4603"/>
                      <a:pt x="3049" y="4603"/>
                    </a:cubicBezTo>
                    <a:cubicBezTo>
                      <a:pt x="3270" y="4603"/>
                      <a:pt x="3390" y="4271"/>
                      <a:pt x="3150" y="4191"/>
                    </a:cubicBezTo>
                    <a:cubicBezTo>
                      <a:pt x="1509" y="3614"/>
                      <a:pt x="400" y="2017"/>
                      <a:pt x="577" y="242"/>
                    </a:cubicBezTo>
                    <a:cubicBezTo>
                      <a:pt x="577" y="94"/>
                      <a:pt x="453" y="1"/>
                      <a:pt x="336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28"/>
              <p:cNvSpPr/>
              <p:nvPr/>
            </p:nvSpPr>
            <p:spPr>
              <a:xfrm>
                <a:off x="4073425" y="509475"/>
                <a:ext cx="1388725" cy="1805875"/>
              </a:xfrm>
              <a:custGeom>
                <a:avLst/>
                <a:gdLst/>
                <a:ahLst/>
                <a:cxnLst/>
                <a:rect l="l" t="t" r="r" b="b"/>
                <a:pathLst>
                  <a:path w="55549" h="72235" extrusionOk="0">
                    <a:moveTo>
                      <a:pt x="27909" y="0"/>
                    </a:moveTo>
                    <a:cubicBezTo>
                      <a:pt x="26529" y="0"/>
                      <a:pt x="25078" y="109"/>
                      <a:pt x="23560" y="327"/>
                    </a:cubicBezTo>
                    <a:cubicBezTo>
                      <a:pt x="7853" y="2590"/>
                      <a:pt x="1110" y="6494"/>
                      <a:pt x="533" y="26726"/>
                    </a:cubicBezTo>
                    <a:cubicBezTo>
                      <a:pt x="0" y="46913"/>
                      <a:pt x="5058" y="65459"/>
                      <a:pt x="22450" y="71049"/>
                    </a:cubicBezTo>
                    <a:cubicBezTo>
                      <a:pt x="25016" y="71880"/>
                      <a:pt x="27545" y="72235"/>
                      <a:pt x="29992" y="72235"/>
                    </a:cubicBezTo>
                    <a:cubicBezTo>
                      <a:pt x="44134" y="72235"/>
                      <a:pt x="55548" y="60402"/>
                      <a:pt x="55549" y="60401"/>
                    </a:cubicBezTo>
                    <a:lnTo>
                      <a:pt x="55549" y="60401"/>
                    </a:lnTo>
                    <a:cubicBezTo>
                      <a:pt x="54951" y="60678"/>
                      <a:pt x="54383" y="60811"/>
                      <a:pt x="53845" y="60811"/>
                    </a:cubicBezTo>
                    <a:cubicBezTo>
                      <a:pt x="47839" y="60811"/>
                      <a:pt x="45568" y="44236"/>
                      <a:pt x="46586" y="26726"/>
                    </a:cubicBezTo>
                    <a:cubicBezTo>
                      <a:pt x="47589" y="9487"/>
                      <a:pt x="40839" y="0"/>
                      <a:pt x="27909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8"/>
              <p:cNvSpPr/>
              <p:nvPr/>
            </p:nvSpPr>
            <p:spPr>
              <a:xfrm>
                <a:off x="5217500" y="1235275"/>
                <a:ext cx="464275" cy="948775"/>
              </a:xfrm>
              <a:custGeom>
                <a:avLst/>
                <a:gdLst/>
                <a:ahLst/>
                <a:cxnLst/>
                <a:rect l="l" t="t" r="r" b="b"/>
                <a:pathLst>
                  <a:path w="18571" h="37951" extrusionOk="0">
                    <a:moveTo>
                      <a:pt x="690" y="1"/>
                    </a:moveTo>
                    <a:lnTo>
                      <a:pt x="690" y="1"/>
                    </a:lnTo>
                    <a:cubicBezTo>
                      <a:pt x="1" y="16632"/>
                      <a:pt x="2352" y="31780"/>
                      <a:pt x="8084" y="31780"/>
                    </a:cubicBezTo>
                    <a:cubicBezTo>
                      <a:pt x="8621" y="31780"/>
                      <a:pt x="9189" y="31647"/>
                      <a:pt x="9786" y="31369"/>
                    </a:cubicBezTo>
                    <a:lnTo>
                      <a:pt x="9786" y="31369"/>
                    </a:lnTo>
                    <a:cubicBezTo>
                      <a:pt x="9786" y="31369"/>
                      <a:pt x="7345" y="33942"/>
                      <a:pt x="3264" y="36649"/>
                    </a:cubicBezTo>
                    <a:cubicBezTo>
                      <a:pt x="6567" y="37575"/>
                      <a:pt x="9772" y="37950"/>
                      <a:pt x="12640" y="37950"/>
                    </a:cubicBezTo>
                    <a:cubicBezTo>
                      <a:pt x="14855" y="37950"/>
                      <a:pt x="16869" y="37726"/>
                      <a:pt x="18571" y="37359"/>
                    </a:cubicBezTo>
                    <a:cubicBezTo>
                      <a:pt x="18571" y="37359"/>
                      <a:pt x="11782" y="30570"/>
                      <a:pt x="9919" y="20676"/>
                    </a:cubicBezTo>
                    <a:cubicBezTo>
                      <a:pt x="8677" y="14065"/>
                      <a:pt x="6369" y="4171"/>
                      <a:pt x="690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8"/>
              <p:cNvSpPr/>
              <p:nvPr/>
            </p:nvSpPr>
            <p:spPr>
              <a:xfrm>
                <a:off x="4554800" y="1184500"/>
                <a:ext cx="907350" cy="967000"/>
              </a:xfrm>
              <a:custGeom>
                <a:avLst/>
                <a:gdLst/>
                <a:ahLst/>
                <a:cxnLst/>
                <a:rect l="l" t="t" r="r" b="b"/>
                <a:pathLst>
                  <a:path w="36294" h="38680" extrusionOk="0">
                    <a:moveTo>
                      <a:pt x="21194" y="0"/>
                    </a:moveTo>
                    <a:cubicBezTo>
                      <a:pt x="19643" y="0"/>
                      <a:pt x="17937" y="330"/>
                      <a:pt x="16062" y="1056"/>
                    </a:cubicBezTo>
                    <a:cubicBezTo>
                      <a:pt x="16062" y="1056"/>
                      <a:pt x="1" y="8510"/>
                      <a:pt x="9851" y="23950"/>
                    </a:cubicBezTo>
                    <a:cubicBezTo>
                      <a:pt x="15263" y="32380"/>
                      <a:pt x="22717" y="36772"/>
                      <a:pt x="29772" y="38680"/>
                    </a:cubicBezTo>
                    <a:cubicBezTo>
                      <a:pt x="33853" y="35973"/>
                      <a:pt x="36294" y="33400"/>
                      <a:pt x="36294" y="33400"/>
                    </a:cubicBezTo>
                    <a:lnTo>
                      <a:pt x="36294" y="33400"/>
                    </a:lnTo>
                    <a:cubicBezTo>
                      <a:pt x="35697" y="33678"/>
                      <a:pt x="35129" y="33811"/>
                      <a:pt x="34592" y="33811"/>
                    </a:cubicBezTo>
                    <a:cubicBezTo>
                      <a:pt x="28860" y="33811"/>
                      <a:pt x="26509" y="18663"/>
                      <a:pt x="27198" y="2032"/>
                    </a:cubicBezTo>
                    <a:cubicBezTo>
                      <a:pt x="25518" y="751"/>
                      <a:pt x="23532" y="0"/>
                      <a:pt x="21194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8"/>
              <p:cNvSpPr/>
              <p:nvPr/>
            </p:nvSpPr>
            <p:spPr>
              <a:xfrm>
                <a:off x="4950800" y="1785450"/>
                <a:ext cx="1453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5813" h="5212" extrusionOk="0">
                    <a:moveTo>
                      <a:pt x="4836" y="0"/>
                    </a:moveTo>
                    <a:lnTo>
                      <a:pt x="4836" y="0"/>
                    </a:lnTo>
                    <a:cubicBezTo>
                      <a:pt x="4969" y="932"/>
                      <a:pt x="5014" y="1775"/>
                      <a:pt x="5014" y="2662"/>
                    </a:cubicBezTo>
                    <a:cubicBezTo>
                      <a:pt x="4969" y="3062"/>
                      <a:pt x="4969" y="3550"/>
                      <a:pt x="4881" y="3816"/>
                    </a:cubicBezTo>
                    <a:cubicBezTo>
                      <a:pt x="4748" y="4127"/>
                      <a:pt x="4570" y="4260"/>
                      <a:pt x="4260" y="4304"/>
                    </a:cubicBezTo>
                    <a:cubicBezTo>
                      <a:pt x="4198" y="4317"/>
                      <a:pt x="4135" y="4323"/>
                      <a:pt x="4072" y="4323"/>
                    </a:cubicBezTo>
                    <a:cubicBezTo>
                      <a:pt x="3497" y="4323"/>
                      <a:pt x="2854" y="3812"/>
                      <a:pt x="2174" y="3372"/>
                    </a:cubicBezTo>
                    <a:cubicBezTo>
                      <a:pt x="1464" y="2884"/>
                      <a:pt x="754" y="2352"/>
                      <a:pt x="0" y="1819"/>
                    </a:cubicBezTo>
                    <a:lnTo>
                      <a:pt x="0" y="1819"/>
                    </a:lnTo>
                    <a:cubicBezTo>
                      <a:pt x="488" y="2574"/>
                      <a:pt x="1065" y="3284"/>
                      <a:pt x="1731" y="3905"/>
                    </a:cubicBezTo>
                    <a:cubicBezTo>
                      <a:pt x="2086" y="4215"/>
                      <a:pt x="2440" y="4526"/>
                      <a:pt x="2840" y="4792"/>
                    </a:cubicBezTo>
                    <a:cubicBezTo>
                      <a:pt x="3178" y="5018"/>
                      <a:pt x="3612" y="5211"/>
                      <a:pt x="4114" y="5211"/>
                    </a:cubicBezTo>
                    <a:cubicBezTo>
                      <a:pt x="4205" y="5211"/>
                      <a:pt x="4298" y="5205"/>
                      <a:pt x="4393" y="5191"/>
                    </a:cubicBezTo>
                    <a:cubicBezTo>
                      <a:pt x="4659" y="5147"/>
                      <a:pt x="4969" y="5058"/>
                      <a:pt x="5191" y="4836"/>
                    </a:cubicBezTo>
                    <a:cubicBezTo>
                      <a:pt x="5457" y="4659"/>
                      <a:pt x="5635" y="4348"/>
                      <a:pt x="5679" y="4082"/>
                    </a:cubicBezTo>
                    <a:cubicBezTo>
                      <a:pt x="5812" y="3505"/>
                      <a:pt x="5768" y="3062"/>
                      <a:pt x="5724" y="2618"/>
                    </a:cubicBezTo>
                    <a:cubicBezTo>
                      <a:pt x="5591" y="1686"/>
                      <a:pt x="5324" y="799"/>
                      <a:pt x="4836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8"/>
              <p:cNvSpPr/>
              <p:nvPr/>
            </p:nvSpPr>
            <p:spPr>
              <a:xfrm>
                <a:off x="5258050" y="1742175"/>
                <a:ext cx="1665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315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2" y="1110"/>
                      <a:pt x="399" y="2175"/>
                      <a:pt x="666" y="3151"/>
                    </a:cubicBezTo>
                    <a:cubicBezTo>
                      <a:pt x="666" y="2752"/>
                      <a:pt x="666" y="2441"/>
                      <a:pt x="621" y="2086"/>
                    </a:cubicBezTo>
                    <a:cubicBezTo>
                      <a:pt x="532" y="1376"/>
                      <a:pt x="355" y="667"/>
                      <a:pt x="0" y="1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8"/>
              <p:cNvSpPr/>
              <p:nvPr/>
            </p:nvSpPr>
            <p:spPr>
              <a:xfrm>
                <a:off x="5131600" y="1729975"/>
                <a:ext cx="143100" cy="129950"/>
              </a:xfrm>
              <a:custGeom>
                <a:avLst/>
                <a:gdLst/>
                <a:ahLst/>
                <a:cxnLst/>
                <a:rect l="l" t="t" r="r" b="b"/>
                <a:pathLst>
                  <a:path w="5724" h="5198" extrusionOk="0">
                    <a:moveTo>
                      <a:pt x="4792" y="1"/>
                    </a:moveTo>
                    <a:lnTo>
                      <a:pt x="4792" y="1"/>
                    </a:lnTo>
                    <a:cubicBezTo>
                      <a:pt x="4925" y="888"/>
                      <a:pt x="5014" y="1776"/>
                      <a:pt x="4969" y="2619"/>
                    </a:cubicBezTo>
                    <a:cubicBezTo>
                      <a:pt x="4925" y="3018"/>
                      <a:pt x="4925" y="3506"/>
                      <a:pt x="4836" y="3817"/>
                    </a:cubicBezTo>
                    <a:cubicBezTo>
                      <a:pt x="4748" y="4127"/>
                      <a:pt x="4526" y="4216"/>
                      <a:pt x="4215" y="4305"/>
                    </a:cubicBezTo>
                    <a:cubicBezTo>
                      <a:pt x="4172" y="4311"/>
                      <a:pt x="4128" y="4314"/>
                      <a:pt x="4085" y="4314"/>
                    </a:cubicBezTo>
                    <a:cubicBezTo>
                      <a:pt x="3495" y="4314"/>
                      <a:pt x="2835" y="3783"/>
                      <a:pt x="2174" y="3329"/>
                    </a:cubicBezTo>
                    <a:cubicBezTo>
                      <a:pt x="1420" y="2840"/>
                      <a:pt x="710" y="2308"/>
                      <a:pt x="0" y="1776"/>
                    </a:cubicBezTo>
                    <a:lnTo>
                      <a:pt x="0" y="1776"/>
                    </a:lnTo>
                    <a:cubicBezTo>
                      <a:pt x="444" y="2574"/>
                      <a:pt x="1065" y="3240"/>
                      <a:pt x="1730" y="3861"/>
                    </a:cubicBezTo>
                    <a:cubicBezTo>
                      <a:pt x="2041" y="4216"/>
                      <a:pt x="2396" y="4482"/>
                      <a:pt x="2795" y="4748"/>
                    </a:cubicBezTo>
                    <a:cubicBezTo>
                      <a:pt x="3160" y="4992"/>
                      <a:pt x="3673" y="5198"/>
                      <a:pt x="4199" y="5198"/>
                    </a:cubicBezTo>
                    <a:cubicBezTo>
                      <a:pt x="4248" y="5198"/>
                      <a:pt x="4298" y="5196"/>
                      <a:pt x="4348" y="5192"/>
                    </a:cubicBezTo>
                    <a:cubicBezTo>
                      <a:pt x="4614" y="5148"/>
                      <a:pt x="4925" y="5015"/>
                      <a:pt x="5191" y="4837"/>
                    </a:cubicBezTo>
                    <a:cubicBezTo>
                      <a:pt x="5413" y="4615"/>
                      <a:pt x="5590" y="4305"/>
                      <a:pt x="5635" y="4038"/>
                    </a:cubicBezTo>
                    <a:cubicBezTo>
                      <a:pt x="5679" y="3905"/>
                      <a:pt x="5679" y="3772"/>
                      <a:pt x="5724" y="3639"/>
                    </a:cubicBezTo>
                    <a:cubicBezTo>
                      <a:pt x="5457" y="2663"/>
                      <a:pt x="5280" y="1598"/>
                      <a:pt x="5058" y="489"/>
                    </a:cubicBezTo>
                    <a:cubicBezTo>
                      <a:pt x="4969" y="312"/>
                      <a:pt x="4881" y="134"/>
                      <a:pt x="4792" y="1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8"/>
              <p:cNvSpPr/>
              <p:nvPr/>
            </p:nvSpPr>
            <p:spPr>
              <a:xfrm>
                <a:off x="5317925" y="1899700"/>
                <a:ext cx="1431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5197" extrusionOk="0">
                    <a:moveTo>
                      <a:pt x="4748" y="0"/>
                    </a:moveTo>
                    <a:lnTo>
                      <a:pt x="4748" y="0"/>
                    </a:lnTo>
                    <a:cubicBezTo>
                      <a:pt x="4881" y="888"/>
                      <a:pt x="4970" y="1775"/>
                      <a:pt x="4926" y="2618"/>
                    </a:cubicBezTo>
                    <a:cubicBezTo>
                      <a:pt x="4926" y="3017"/>
                      <a:pt x="4926" y="3505"/>
                      <a:pt x="4793" y="3816"/>
                    </a:cubicBezTo>
                    <a:cubicBezTo>
                      <a:pt x="4704" y="4126"/>
                      <a:pt x="4526" y="4260"/>
                      <a:pt x="4172" y="4304"/>
                    </a:cubicBezTo>
                    <a:cubicBezTo>
                      <a:pt x="4131" y="4310"/>
                      <a:pt x="4091" y="4313"/>
                      <a:pt x="4049" y="4313"/>
                    </a:cubicBezTo>
                    <a:cubicBezTo>
                      <a:pt x="3490" y="4313"/>
                      <a:pt x="2791" y="3782"/>
                      <a:pt x="2131" y="3328"/>
                    </a:cubicBezTo>
                    <a:cubicBezTo>
                      <a:pt x="1421" y="2840"/>
                      <a:pt x="711" y="2352"/>
                      <a:pt x="1" y="1819"/>
                    </a:cubicBezTo>
                    <a:lnTo>
                      <a:pt x="1" y="1819"/>
                    </a:lnTo>
                    <a:lnTo>
                      <a:pt x="45" y="1952"/>
                    </a:lnTo>
                    <a:cubicBezTo>
                      <a:pt x="489" y="2662"/>
                      <a:pt x="1066" y="3328"/>
                      <a:pt x="1687" y="3905"/>
                    </a:cubicBezTo>
                    <a:cubicBezTo>
                      <a:pt x="1997" y="4215"/>
                      <a:pt x="2352" y="4481"/>
                      <a:pt x="2752" y="4748"/>
                    </a:cubicBezTo>
                    <a:cubicBezTo>
                      <a:pt x="3117" y="4991"/>
                      <a:pt x="3629" y="5197"/>
                      <a:pt x="4155" y="5197"/>
                    </a:cubicBezTo>
                    <a:cubicBezTo>
                      <a:pt x="4205" y="5197"/>
                      <a:pt x="4255" y="5195"/>
                      <a:pt x="4305" y="5191"/>
                    </a:cubicBezTo>
                    <a:cubicBezTo>
                      <a:pt x="4571" y="5147"/>
                      <a:pt x="4881" y="5014"/>
                      <a:pt x="5148" y="4836"/>
                    </a:cubicBezTo>
                    <a:cubicBezTo>
                      <a:pt x="5369" y="4615"/>
                      <a:pt x="5547" y="4304"/>
                      <a:pt x="5591" y="4038"/>
                    </a:cubicBezTo>
                    <a:cubicBezTo>
                      <a:pt x="5724" y="3505"/>
                      <a:pt x="5680" y="3062"/>
                      <a:pt x="5636" y="2574"/>
                    </a:cubicBezTo>
                    <a:cubicBezTo>
                      <a:pt x="5547" y="1686"/>
                      <a:pt x="5236" y="755"/>
                      <a:pt x="4748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8"/>
              <p:cNvSpPr/>
              <p:nvPr/>
            </p:nvSpPr>
            <p:spPr>
              <a:xfrm>
                <a:off x="5316825" y="1944050"/>
                <a:ext cx="2250" cy="447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79" extrusionOk="0">
                    <a:moveTo>
                      <a:pt x="1" y="1"/>
                    </a:moveTo>
                    <a:lnTo>
                      <a:pt x="89" y="178"/>
                    </a:lnTo>
                    <a:lnTo>
                      <a:pt x="89" y="178"/>
                    </a:lnTo>
                    <a:lnTo>
                      <a:pt x="45" y="4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8"/>
              <p:cNvSpPr/>
              <p:nvPr/>
            </p:nvSpPr>
            <p:spPr>
              <a:xfrm>
                <a:off x="5285775" y="1652350"/>
                <a:ext cx="144225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5769" h="5209" extrusionOk="0">
                    <a:moveTo>
                      <a:pt x="4792" y="0"/>
                    </a:moveTo>
                    <a:lnTo>
                      <a:pt x="4792" y="0"/>
                    </a:lnTo>
                    <a:cubicBezTo>
                      <a:pt x="4925" y="888"/>
                      <a:pt x="5014" y="1775"/>
                      <a:pt x="4969" y="2618"/>
                    </a:cubicBezTo>
                    <a:cubicBezTo>
                      <a:pt x="4969" y="3062"/>
                      <a:pt x="4969" y="3505"/>
                      <a:pt x="4836" y="3816"/>
                    </a:cubicBezTo>
                    <a:cubicBezTo>
                      <a:pt x="4748" y="4126"/>
                      <a:pt x="4570" y="4260"/>
                      <a:pt x="4215" y="4304"/>
                    </a:cubicBezTo>
                    <a:cubicBezTo>
                      <a:pt x="4175" y="4310"/>
                      <a:pt x="4134" y="4313"/>
                      <a:pt x="4093" y="4313"/>
                    </a:cubicBezTo>
                    <a:cubicBezTo>
                      <a:pt x="3534" y="4313"/>
                      <a:pt x="2835" y="3782"/>
                      <a:pt x="2174" y="3328"/>
                    </a:cubicBezTo>
                    <a:cubicBezTo>
                      <a:pt x="1464" y="2840"/>
                      <a:pt x="755" y="2307"/>
                      <a:pt x="0" y="1775"/>
                    </a:cubicBezTo>
                    <a:lnTo>
                      <a:pt x="0" y="1775"/>
                    </a:lnTo>
                    <a:cubicBezTo>
                      <a:pt x="444" y="2574"/>
                      <a:pt x="1065" y="3283"/>
                      <a:pt x="1731" y="3905"/>
                    </a:cubicBezTo>
                    <a:cubicBezTo>
                      <a:pt x="2041" y="4215"/>
                      <a:pt x="2396" y="4481"/>
                      <a:pt x="2795" y="4792"/>
                    </a:cubicBezTo>
                    <a:cubicBezTo>
                      <a:pt x="3141" y="4984"/>
                      <a:pt x="3619" y="5209"/>
                      <a:pt x="4115" y="5209"/>
                    </a:cubicBezTo>
                    <a:cubicBezTo>
                      <a:pt x="4192" y="5209"/>
                      <a:pt x="4270" y="5203"/>
                      <a:pt x="4348" y="5191"/>
                    </a:cubicBezTo>
                    <a:cubicBezTo>
                      <a:pt x="4659" y="5147"/>
                      <a:pt x="4925" y="5058"/>
                      <a:pt x="5191" y="4836"/>
                    </a:cubicBezTo>
                    <a:cubicBezTo>
                      <a:pt x="5413" y="4614"/>
                      <a:pt x="5591" y="4348"/>
                      <a:pt x="5679" y="4038"/>
                    </a:cubicBezTo>
                    <a:cubicBezTo>
                      <a:pt x="5768" y="3505"/>
                      <a:pt x="5724" y="3062"/>
                      <a:pt x="5679" y="2574"/>
                    </a:cubicBezTo>
                    <a:cubicBezTo>
                      <a:pt x="5591" y="1686"/>
                      <a:pt x="5280" y="754"/>
                      <a:pt x="4792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8"/>
              <p:cNvSpPr/>
              <p:nvPr/>
            </p:nvSpPr>
            <p:spPr>
              <a:xfrm>
                <a:off x="4946350" y="1574700"/>
                <a:ext cx="1442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5769" h="5212" extrusionOk="0">
                    <a:moveTo>
                      <a:pt x="4792" y="0"/>
                    </a:moveTo>
                    <a:cubicBezTo>
                      <a:pt x="4926" y="932"/>
                      <a:pt x="5014" y="1775"/>
                      <a:pt x="4970" y="2663"/>
                    </a:cubicBezTo>
                    <a:cubicBezTo>
                      <a:pt x="4926" y="3062"/>
                      <a:pt x="4926" y="3550"/>
                      <a:pt x="4837" y="3816"/>
                    </a:cubicBezTo>
                    <a:cubicBezTo>
                      <a:pt x="4748" y="4127"/>
                      <a:pt x="4526" y="4260"/>
                      <a:pt x="4216" y="4304"/>
                    </a:cubicBezTo>
                    <a:cubicBezTo>
                      <a:pt x="4154" y="4317"/>
                      <a:pt x="4091" y="4324"/>
                      <a:pt x="4028" y="4324"/>
                    </a:cubicBezTo>
                    <a:cubicBezTo>
                      <a:pt x="3453" y="4324"/>
                      <a:pt x="2810" y="3812"/>
                      <a:pt x="2130" y="3372"/>
                    </a:cubicBezTo>
                    <a:cubicBezTo>
                      <a:pt x="1421" y="2884"/>
                      <a:pt x="711" y="2352"/>
                      <a:pt x="1" y="1820"/>
                    </a:cubicBezTo>
                    <a:lnTo>
                      <a:pt x="1" y="1820"/>
                    </a:lnTo>
                    <a:cubicBezTo>
                      <a:pt x="444" y="2574"/>
                      <a:pt x="1066" y="3284"/>
                      <a:pt x="1731" y="3905"/>
                    </a:cubicBezTo>
                    <a:cubicBezTo>
                      <a:pt x="2042" y="4215"/>
                      <a:pt x="2397" y="4526"/>
                      <a:pt x="2796" y="4792"/>
                    </a:cubicBezTo>
                    <a:cubicBezTo>
                      <a:pt x="3134" y="5018"/>
                      <a:pt x="3568" y="5211"/>
                      <a:pt x="4070" y="5211"/>
                    </a:cubicBezTo>
                    <a:cubicBezTo>
                      <a:pt x="4161" y="5211"/>
                      <a:pt x="4254" y="5205"/>
                      <a:pt x="4349" y="5191"/>
                    </a:cubicBezTo>
                    <a:cubicBezTo>
                      <a:pt x="4615" y="5147"/>
                      <a:pt x="4926" y="5058"/>
                      <a:pt x="5147" y="4837"/>
                    </a:cubicBezTo>
                    <a:cubicBezTo>
                      <a:pt x="5414" y="4659"/>
                      <a:pt x="5591" y="4348"/>
                      <a:pt x="5635" y="4082"/>
                    </a:cubicBezTo>
                    <a:cubicBezTo>
                      <a:pt x="5769" y="3505"/>
                      <a:pt x="5724" y="3062"/>
                      <a:pt x="5680" y="2618"/>
                    </a:cubicBezTo>
                    <a:cubicBezTo>
                      <a:pt x="5547" y="1686"/>
                      <a:pt x="5281" y="799"/>
                      <a:pt x="4792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8"/>
              <p:cNvSpPr/>
              <p:nvPr/>
            </p:nvSpPr>
            <p:spPr>
              <a:xfrm>
                <a:off x="5234750" y="1389450"/>
                <a:ext cx="25525" cy="1276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5104" extrusionOk="0">
                    <a:moveTo>
                      <a:pt x="45" y="1"/>
                    </a:moveTo>
                    <a:cubicBezTo>
                      <a:pt x="178" y="933"/>
                      <a:pt x="267" y="1776"/>
                      <a:pt x="222" y="2619"/>
                    </a:cubicBezTo>
                    <a:cubicBezTo>
                      <a:pt x="222" y="3062"/>
                      <a:pt x="178" y="3506"/>
                      <a:pt x="89" y="3817"/>
                    </a:cubicBezTo>
                    <a:cubicBezTo>
                      <a:pt x="45" y="3905"/>
                      <a:pt x="45" y="3994"/>
                      <a:pt x="0" y="4038"/>
                    </a:cubicBezTo>
                    <a:cubicBezTo>
                      <a:pt x="0" y="4393"/>
                      <a:pt x="0" y="4748"/>
                      <a:pt x="45" y="5103"/>
                    </a:cubicBezTo>
                    <a:cubicBezTo>
                      <a:pt x="178" y="5015"/>
                      <a:pt x="311" y="4970"/>
                      <a:pt x="444" y="4837"/>
                    </a:cubicBezTo>
                    <a:cubicBezTo>
                      <a:pt x="666" y="4660"/>
                      <a:pt x="843" y="4349"/>
                      <a:pt x="888" y="4083"/>
                    </a:cubicBezTo>
                    <a:cubicBezTo>
                      <a:pt x="1021" y="3506"/>
                      <a:pt x="976" y="3062"/>
                      <a:pt x="932" y="2619"/>
                    </a:cubicBezTo>
                    <a:cubicBezTo>
                      <a:pt x="843" y="1687"/>
                      <a:pt x="533" y="800"/>
                      <a:pt x="45" y="1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8"/>
              <p:cNvSpPr/>
              <p:nvPr/>
            </p:nvSpPr>
            <p:spPr>
              <a:xfrm>
                <a:off x="5116075" y="1434950"/>
                <a:ext cx="119800" cy="8480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33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4" y="754"/>
                      <a:pt x="1065" y="1464"/>
                      <a:pt x="1730" y="2085"/>
                    </a:cubicBezTo>
                    <a:cubicBezTo>
                      <a:pt x="2041" y="2396"/>
                      <a:pt x="2396" y="2662"/>
                      <a:pt x="2795" y="2973"/>
                    </a:cubicBezTo>
                    <a:cubicBezTo>
                      <a:pt x="3133" y="3198"/>
                      <a:pt x="3599" y="3392"/>
                      <a:pt x="4084" y="3392"/>
                    </a:cubicBezTo>
                    <a:cubicBezTo>
                      <a:pt x="4172" y="3392"/>
                      <a:pt x="4260" y="3386"/>
                      <a:pt x="4348" y="3372"/>
                    </a:cubicBezTo>
                    <a:cubicBezTo>
                      <a:pt x="4481" y="3372"/>
                      <a:pt x="4614" y="3328"/>
                      <a:pt x="4792" y="3283"/>
                    </a:cubicBezTo>
                    <a:cubicBezTo>
                      <a:pt x="4747" y="2928"/>
                      <a:pt x="4747" y="2573"/>
                      <a:pt x="4747" y="2218"/>
                    </a:cubicBezTo>
                    <a:cubicBezTo>
                      <a:pt x="4614" y="2396"/>
                      <a:pt x="4481" y="2440"/>
                      <a:pt x="4215" y="2485"/>
                    </a:cubicBezTo>
                    <a:cubicBezTo>
                      <a:pt x="4161" y="2497"/>
                      <a:pt x="4105" y="2503"/>
                      <a:pt x="4048" y="2503"/>
                    </a:cubicBezTo>
                    <a:cubicBezTo>
                      <a:pt x="3497" y="2503"/>
                      <a:pt x="2817" y="1955"/>
                      <a:pt x="2174" y="1553"/>
                    </a:cubicBezTo>
                    <a:cubicBezTo>
                      <a:pt x="1420" y="1065"/>
                      <a:pt x="710" y="532"/>
                      <a:pt x="0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28"/>
              <p:cNvSpPr/>
              <p:nvPr/>
            </p:nvSpPr>
            <p:spPr>
              <a:xfrm>
                <a:off x="5131600" y="1915225"/>
                <a:ext cx="144200" cy="12995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5198" extrusionOk="0">
                    <a:moveTo>
                      <a:pt x="4792" y="0"/>
                    </a:moveTo>
                    <a:lnTo>
                      <a:pt x="4792" y="0"/>
                    </a:lnTo>
                    <a:cubicBezTo>
                      <a:pt x="4925" y="888"/>
                      <a:pt x="5014" y="1775"/>
                      <a:pt x="4969" y="2618"/>
                    </a:cubicBezTo>
                    <a:cubicBezTo>
                      <a:pt x="4925" y="3017"/>
                      <a:pt x="4925" y="3505"/>
                      <a:pt x="4836" y="3816"/>
                    </a:cubicBezTo>
                    <a:cubicBezTo>
                      <a:pt x="4748" y="4127"/>
                      <a:pt x="4526" y="4260"/>
                      <a:pt x="4215" y="4304"/>
                    </a:cubicBezTo>
                    <a:cubicBezTo>
                      <a:pt x="4172" y="4310"/>
                      <a:pt x="4128" y="4313"/>
                      <a:pt x="4085" y="4313"/>
                    </a:cubicBezTo>
                    <a:cubicBezTo>
                      <a:pt x="3495" y="4313"/>
                      <a:pt x="2835" y="3782"/>
                      <a:pt x="2174" y="3328"/>
                    </a:cubicBezTo>
                    <a:cubicBezTo>
                      <a:pt x="1420" y="2840"/>
                      <a:pt x="710" y="2308"/>
                      <a:pt x="0" y="1775"/>
                    </a:cubicBezTo>
                    <a:lnTo>
                      <a:pt x="0" y="1775"/>
                    </a:lnTo>
                    <a:cubicBezTo>
                      <a:pt x="444" y="2574"/>
                      <a:pt x="1065" y="3284"/>
                      <a:pt x="1730" y="3905"/>
                    </a:cubicBezTo>
                    <a:cubicBezTo>
                      <a:pt x="2041" y="4215"/>
                      <a:pt x="2396" y="4482"/>
                      <a:pt x="2795" y="4748"/>
                    </a:cubicBezTo>
                    <a:cubicBezTo>
                      <a:pt x="3160" y="4991"/>
                      <a:pt x="3673" y="5197"/>
                      <a:pt x="4199" y="5197"/>
                    </a:cubicBezTo>
                    <a:cubicBezTo>
                      <a:pt x="4248" y="5197"/>
                      <a:pt x="4298" y="5195"/>
                      <a:pt x="4348" y="5191"/>
                    </a:cubicBezTo>
                    <a:cubicBezTo>
                      <a:pt x="4614" y="5147"/>
                      <a:pt x="4925" y="5014"/>
                      <a:pt x="5191" y="4837"/>
                    </a:cubicBezTo>
                    <a:cubicBezTo>
                      <a:pt x="5413" y="4615"/>
                      <a:pt x="5590" y="4304"/>
                      <a:pt x="5635" y="4038"/>
                    </a:cubicBezTo>
                    <a:cubicBezTo>
                      <a:pt x="5768" y="3505"/>
                      <a:pt x="5724" y="3062"/>
                      <a:pt x="5679" y="2574"/>
                    </a:cubicBezTo>
                    <a:cubicBezTo>
                      <a:pt x="5590" y="1642"/>
                      <a:pt x="5280" y="755"/>
                      <a:pt x="4792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8"/>
              <p:cNvSpPr/>
              <p:nvPr/>
            </p:nvSpPr>
            <p:spPr>
              <a:xfrm>
                <a:off x="4267525" y="1809850"/>
                <a:ext cx="865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3151" extrusionOk="0">
                    <a:moveTo>
                      <a:pt x="3106" y="0"/>
                    </a:moveTo>
                    <a:cubicBezTo>
                      <a:pt x="3106" y="577"/>
                      <a:pt x="3062" y="1110"/>
                      <a:pt x="2973" y="1642"/>
                    </a:cubicBezTo>
                    <a:cubicBezTo>
                      <a:pt x="2929" y="1864"/>
                      <a:pt x="2885" y="2174"/>
                      <a:pt x="2796" y="2352"/>
                    </a:cubicBezTo>
                    <a:cubicBezTo>
                      <a:pt x="2707" y="2529"/>
                      <a:pt x="2574" y="2574"/>
                      <a:pt x="2397" y="2574"/>
                    </a:cubicBezTo>
                    <a:lnTo>
                      <a:pt x="2352" y="2574"/>
                    </a:lnTo>
                    <a:cubicBezTo>
                      <a:pt x="1953" y="2574"/>
                      <a:pt x="1598" y="2130"/>
                      <a:pt x="1199" y="1775"/>
                    </a:cubicBezTo>
                    <a:cubicBezTo>
                      <a:pt x="799" y="1420"/>
                      <a:pt x="400" y="1021"/>
                      <a:pt x="1" y="622"/>
                    </a:cubicBezTo>
                    <a:lnTo>
                      <a:pt x="1" y="622"/>
                    </a:lnTo>
                    <a:cubicBezTo>
                      <a:pt x="223" y="1154"/>
                      <a:pt x="533" y="1642"/>
                      <a:pt x="844" y="2086"/>
                    </a:cubicBezTo>
                    <a:cubicBezTo>
                      <a:pt x="1021" y="2308"/>
                      <a:pt x="1199" y="2529"/>
                      <a:pt x="1420" y="2707"/>
                    </a:cubicBezTo>
                    <a:cubicBezTo>
                      <a:pt x="1642" y="2929"/>
                      <a:pt x="1953" y="3106"/>
                      <a:pt x="2352" y="3151"/>
                    </a:cubicBezTo>
                    <a:cubicBezTo>
                      <a:pt x="2530" y="3151"/>
                      <a:pt x="2707" y="3106"/>
                      <a:pt x="2885" y="3017"/>
                    </a:cubicBezTo>
                    <a:cubicBezTo>
                      <a:pt x="3062" y="2884"/>
                      <a:pt x="3195" y="2751"/>
                      <a:pt x="3240" y="2574"/>
                    </a:cubicBezTo>
                    <a:cubicBezTo>
                      <a:pt x="3373" y="2219"/>
                      <a:pt x="3417" y="1953"/>
                      <a:pt x="3417" y="1686"/>
                    </a:cubicBezTo>
                    <a:cubicBezTo>
                      <a:pt x="3461" y="1110"/>
                      <a:pt x="3373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8"/>
              <p:cNvSpPr/>
              <p:nvPr/>
            </p:nvSpPr>
            <p:spPr>
              <a:xfrm>
                <a:off x="4384000" y="1793200"/>
                <a:ext cx="8542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2" extrusionOk="0">
                    <a:moveTo>
                      <a:pt x="3106" y="1"/>
                    </a:moveTo>
                    <a:cubicBezTo>
                      <a:pt x="3106" y="578"/>
                      <a:pt x="3062" y="1110"/>
                      <a:pt x="2929" y="1643"/>
                    </a:cubicBezTo>
                    <a:cubicBezTo>
                      <a:pt x="2884" y="1864"/>
                      <a:pt x="2840" y="2175"/>
                      <a:pt x="2751" y="2352"/>
                    </a:cubicBezTo>
                    <a:cubicBezTo>
                      <a:pt x="2662" y="2530"/>
                      <a:pt x="2529" y="2574"/>
                      <a:pt x="2352" y="2574"/>
                    </a:cubicBezTo>
                    <a:lnTo>
                      <a:pt x="2307" y="2574"/>
                    </a:lnTo>
                    <a:cubicBezTo>
                      <a:pt x="1952" y="2574"/>
                      <a:pt x="1553" y="2175"/>
                      <a:pt x="1154" y="1776"/>
                    </a:cubicBezTo>
                    <a:cubicBezTo>
                      <a:pt x="755" y="1421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178" y="1154"/>
                      <a:pt x="488" y="1643"/>
                      <a:pt x="843" y="2086"/>
                    </a:cubicBezTo>
                    <a:cubicBezTo>
                      <a:pt x="1021" y="2308"/>
                      <a:pt x="1198" y="2530"/>
                      <a:pt x="1420" y="2707"/>
                    </a:cubicBezTo>
                    <a:cubicBezTo>
                      <a:pt x="1642" y="2929"/>
                      <a:pt x="1952" y="3107"/>
                      <a:pt x="2307" y="3151"/>
                    </a:cubicBezTo>
                    <a:lnTo>
                      <a:pt x="2352" y="3151"/>
                    </a:lnTo>
                    <a:cubicBezTo>
                      <a:pt x="2485" y="3151"/>
                      <a:pt x="2707" y="3107"/>
                      <a:pt x="2840" y="3018"/>
                    </a:cubicBezTo>
                    <a:cubicBezTo>
                      <a:pt x="3017" y="2885"/>
                      <a:pt x="3150" y="2752"/>
                      <a:pt x="3239" y="2574"/>
                    </a:cubicBezTo>
                    <a:cubicBezTo>
                      <a:pt x="3328" y="2264"/>
                      <a:pt x="3372" y="1953"/>
                      <a:pt x="3372" y="1687"/>
                    </a:cubicBezTo>
                    <a:cubicBezTo>
                      <a:pt x="3417" y="1110"/>
                      <a:pt x="3328" y="533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8"/>
              <p:cNvSpPr/>
              <p:nvPr/>
            </p:nvSpPr>
            <p:spPr>
              <a:xfrm>
                <a:off x="4480500" y="1915225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0"/>
                    </a:moveTo>
                    <a:cubicBezTo>
                      <a:pt x="3106" y="577"/>
                      <a:pt x="3062" y="1110"/>
                      <a:pt x="2929" y="1642"/>
                    </a:cubicBezTo>
                    <a:cubicBezTo>
                      <a:pt x="2884" y="1908"/>
                      <a:pt x="2840" y="2174"/>
                      <a:pt x="2751" y="2352"/>
                    </a:cubicBezTo>
                    <a:cubicBezTo>
                      <a:pt x="2662" y="2529"/>
                      <a:pt x="2529" y="2574"/>
                      <a:pt x="2352" y="2574"/>
                    </a:cubicBezTo>
                    <a:lnTo>
                      <a:pt x="2307" y="2574"/>
                    </a:lnTo>
                    <a:cubicBezTo>
                      <a:pt x="1952" y="2574"/>
                      <a:pt x="1553" y="2174"/>
                      <a:pt x="1154" y="1819"/>
                    </a:cubicBezTo>
                    <a:cubicBezTo>
                      <a:pt x="755" y="1420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178" y="1154"/>
                      <a:pt x="488" y="1642"/>
                      <a:pt x="843" y="2086"/>
                    </a:cubicBezTo>
                    <a:cubicBezTo>
                      <a:pt x="1021" y="2308"/>
                      <a:pt x="1198" y="2529"/>
                      <a:pt x="1420" y="2751"/>
                    </a:cubicBezTo>
                    <a:cubicBezTo>
                      <a:pt x="1642" y="2929"/>
                      <a:pt x="1952" y="3151"/>
                      <a:pt x="2307" y="3151"/>
                    </a:cubicBezTo>
                    <a:lnTo>
                      <a:pt x="2352" y="3151"/>
                    </a:lnTo>
                    <a:cubicBezTo>
                      <a:pt x="2485" y="3151"/>
                      <a:pt x="2707" y="3106"/>
                      <a:pt x="2840" y="3017"/>
                    </a:cubicBezTo>
                    <a:cubicBezTo>
                      <a:pt x="3017" y="2929"/>
                      <a:pt x="3150" y="2751"/>
                      <a:pt x="3239" y="2574"/>
                    </a:cubicBezTo>
                    <a:cubicBezTo>
                      <a:pt x="3328" y="2263"/>
                      <a:pt x="3372" y="1997"/>
                      <a:pt x="3372" y="1686"/>
                    </a:cubicBezTo>
                    <a:cubicBezTo>
                      <a:pt x="3417" y="1110"/>
                      <a:pt x="3328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8"/>
              <p:cNvSpPr/>
              <p:nvPr/>
            </p:nvSpPr>
            <p:spPr>
              <a:xfrm>
                <a:off x="4480500" y="2097125"/>
                <a:ext cx="854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07" extrusionOk="0">
                    <a:moveTo>
                      <a:pt x="3106" y="1"/>
                    </a:moveTo>
                    <a:cubicBezTo>
                      <a:pt x="3106" y="533"/>
                      <a:pt x="3062" y="1066"/>
                      <a:pt x="2929" y="1598"/>
                    </a:cubicBezTo>
                    <a:cubicBezTo>
                      <a:pt x="2884" y="1864"/>
                      <a:pt x="2840" y="2130"/>
                      <a:pt x="2751" y="2308"/>
                    </a:cubicBezTo>
                    <a:cubicBezTo>
                      <a:pt x="2662" y="2485"/>
                      <a:pt x="2529" y="2574"/>
                      <a:pt x="2352" y="2574"/>
                    </a:cubicBezTo>
                    <a:lnTo>
                      <a:pt x="2307" y="2574"/>
                    </a:lnTo>
                    <a:cubicBezTo>
                      <a:pt x="1952" y="2574"/>
                      <a:pt x="1553" y="2130"/>
                      <a:pt x="1154" y="1775"/>
                    </a:cubicBezTo>
                    <a:cubicBezTo>
                      <a:pt x="755" y="1376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178" y="1110"/>
                      <a:pt x="488" y="1598"/>
                      <a:pt x="843" y="2042"/>
                    </a:cubicBezTo>
                    <a:cubicBezTo>
                      <a:pt x="1021" y="2264"/>
                      <a:pt x="1198" y="2485"/>
                      <a:pt x="1420" y="2707"/>
                    </a:cubicBezTo>
                    <a:cubicBezTo>
                      <a:pt x="1642" y="2885"/>
                      <a:pt x="1952" y="3107"/>
                      <a:pt x="2307" y="3107"/>
                    </a:cubicBezTo>
                    <a:lnTo>
                      <a:pt x="2352" y="3107"/>
                    </a:lnTo>
                    <a:cubicBezTo>
                      <a:pt x="2485" y="3107"/>
                      <a:pt x="2707" y="3062"/>
                      <a:pt x="2840" y="2973"/>
                    </a:cubicBezTo>
                    <a:cubicBezTo>
                      <a:pt x="3017" y="2885"/>
                      <a:pt x="3150" y="2707"/>
                      <a:pt x="3239" y="2530"/>
                    </a:cubicBezTo>
                    <a:cubicBezTo>
                      <a:pt x="3328" y="2219"/>
                      <a:pt x="3372" y="1953"/>
                      <a:pt x="3372" y="1642"/>
                    </a:cubicBezTo>
                    <a:cubicBezTo>
                      <a:pt x="3417" y="1066"/>
                      <a:pt x="3328" y="489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8"/>
              <p:cNvSpPr/>
              <p:nvPr/>
            </p:nvSpPr>
            <p:spPr>
              <a:xfrm>
                <a:off x="4542600" y="1682300"/>
                <a:ext cx="85450" cy="7765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3106" extrusionOk="0">
                    <a:moveTo>
                      <a:pt x="3107" y="0"/>
                    </a:moveTo>
                    <a:cubicBezTo>
                      <a:pt x="3107" y="577"/>
                      <a:pt x="3062" y="1109"/>
                      <a:pt x="2929" y="1642"/>
                    </a:cubicBezTo>
                    <a:cubicBezTo>
                      <a:pt x="2885" y="1864"/>
                      <a:pt x="2840" y="2174"/>
                      <a:pt x="2752" y="2352"/>
                    </a:cubicBezTo>
                    <a:cubicBezTo>
                      <a:pt x="2663" y="2529"/>
                      <a:pt x="2530" y="2573"/>
                      <a:pt x="2352" y="2573"/>
                    </a:cubicBezTo>
                    <a:lnTo>
                      <a:pt x="2308" y="2573"/>
                    </a:lnTo>
                    <a:cubicBezTo>
                      <a:pt x="1953" y="2573"/>
                      <a:pt x="1554" y="2130"/>
                      <a:pt x="1154" y="1775"/>
                    </a:cubicBezTo>
                    <a:cubicBezTo>
                      <a:pt x="755" y="1420"/>
                      <a:pt x="400" y="1021"/>
                      <a:pt x="1" y="621"/>
                    </a:cubicBezTo>
                    <a:lnTo>
                      <a:pt x="1" y="621"/>
                    </a:lnTo>
                    <a:cubicBezTo>
                      <a:pt x="178" y="1154"/>
                      <a:pt x="489" y="1642"/>
                      <a:pt x="844" y="2085"/>
                    </a:cubicBezTo>
                    <a:cubicBezTo>
                      <a:pt x="1021" y="2307"/>
                      <a:pt x="1199" y="2529"/>
                      <a:pt x="1421" y="2707"/>
                    </a:cubicBezTo>
                    <a:cubicBezTo>
                      <a:pt x="1642" y="2928"/>
                      <a:pt x="1953" y="3106"/>
                      <a:pt x="2308" y="3106"/>
                    </a:cubicBezTo>
                    <a:lnTo>
                      <a:pt x="2352" y="3106"/>
                    </a:lnTo>
                    <a:cubicBezTo>
                      <a:pt x="2485" y="3106"/>
                      <a:pt x="2707" y="3106"/>
                      <a:pt x="2840" y="2973"/>
                    </a:cubicBezTo>
                    <a:cubicBezTo>
                      <a:pt x="3018" y="2884"/>
                      <a:pt x="3151" y="2707"/>
                      <a:pt x="3240" y="2573"/>
                    </a:cubicBezTo>
                    <a:cubicBezTo>
                      <a:pt x="3328" y="2219"/>
                      <a:pt x="3373" y="1952"/>
                      <a:pt x="3373" y="1686"/>
                    </a:cubicBezTo>
                    <a:cubicBezTo>
                      <a:pt x="3417" y="1109"/>
                      <a:pt x="3328" y="533"/>
                      <a:pt x="3107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8"/>
              <p:cNvSpPr/>
              <p:nvPr/>
            </p:nvSpPr>
            <p:spPr>
              <a:xfrm>
                <a:off x="4285275" y="1681175"/>
                <a:ext cx="854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07" extrusionOk="0">
                    <a:moveTo>
                      <a:pt x="3106" y="1"/>
                    </a:moveTo>
                    <a:cubicBezTo>
                      <a:pt x="3106" y="533"/>
                      <a:pt x="3062" y="1066"/>
                      <a:pt x="2973" y="1598"/>
                    </a:cubicBezTo>
                    <a:cubicBezTo>
                      <a:pt x="2929" y="1864"/>
                      <a:pt x="2884" y="2130"/>
                      <a:pt x="2751" y="2308"/>
                    </a:cubicBezTo>
                    <a:cubicBezTo>
                      <a:pt x="2663" y="2485"/>
                      <a:pt x="2574" y="2530"/>
                      <a:pt x="2352" y="2530"/>
                    </a:cubicBezTo>
                    <a:cubicBezTo>
                      <a:pt x="1953" y="2530"/>
                      <a:pt x="1553" y="2130"/>
                      <a:pt x="1199" y="1775"/>
                    </a:cubicBezTo>
                    <a:cubicBezTo>
                      <a:pt x="799" y="1376"/>
                      <a:pt x="400" y="977"/>
                      <a:pt x="1" y="578"/>
                    </a:cubicBezTo>
                    <a:lnTo>
                      <a:pt x="1" y="578"/>
                    </a:lnTo>
                    <a:cubicBezTo>
                      <a:pt x="222" y="1110"/>
                      <a:pt x="533" y="1598"/>
                      <a:pt x="844" y="2042"/>
                    </a:cubicBezTo>
                    <a:cubicBezTo>
                      <a:pt x="1021" y="2264"/>
                      <a:pt x="1199" y="2485"/>
                      <a:pt x="1420" y="2707"/>
                    </a:cubicBezTo>
                    <a:cubicBezTo>
                      <a:pt x="1642" y="2885"/>
                      <a:pt x="1953" y="3107"/>
                      <a:pt x="2352" y="3107"/>
                    </a:cubicBezTo>
                    <a:cubicBezTo>
                      <a:pt x="2530" y="3107"/>
                      <a:pt x="2707" y="3062"/>
                      <a:pt x="2884" y="2973"/>
                    </a:cubicBezTo>
                    <a:cubicBezTo>
                      <a:pt x="3062" y="2885"/>
                      <a:pt x="3195" y="2707"/>
                      <a:pt x="3239" y="2530"/>
                    </a:cubicBezTo>
                    <a:cubicBezTo>
                      <a:pt x="3373" y="2219"/>
                      <a:pt x="3373" y="1953"/>
                      <a:pt x="3417" y="1642"/>
                    </a:cubicBezTo>
                    <a:cubicBezTo>
                      <a:pt x="3417" y="1066"/>
                      <a:pt x="3328" y="489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8"/>
              <p:cNvSpPr/>
              <p:nvPr/>
            </p:nvSpPr>
            <p:spPr>
              <a:xfrm>
                <a:off x="4407300" y="1583575"/>
                <a:ext cx="865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151" extrusionOk="0">
                    <a:moveTo>
                      <a:pt x="3106" y="0"/>
                    </a:moveTo>
                    <a:cubicBezTo>
                      <a:pt x="3106" y="577"/>
                      <a:pt x="3106" y="1110"/>
                      <a:pt x="2973" y="1642"/>
                    </a:cubicBezTo>
                    <a:cubicBezTo>
                      <a:pt x="2928" y="1908"/>
                      <a:pt x="2884" y="2174"/>
                      <a:pt x="2795" y="2352"/>
                    </a:cubicBezTo>
                    <a:cubicBezTo>
                      <a:pt x="2706" y="2529"/>
                      <a:pt x="2573" y="2574"/>
                      <a:pt x="2396" y="2574"/>
                    </a:cubicBezTo>
                    <a:lnTo>
                      <a:pt x="2352" y="2574"/>
                    </a:lnTo>
                    <a:cubicBezTo>
                      <a:pt x="1952" y="2574"/>
                      <a:pt x="1597" y="2174"/>
                      <a:pt x="1198" y="1819"/>
                    </a:cubicBezTo>
                    <a:cubicBezTo>
                      <a:pt x="799" y="1420"/>
                      <a:pt x="399" y="1021"/>
                      <a:pt x="0" y="622"/>
                    </a:cubicBezTo>
                    <a:lnTo>
                      <a:pt x="0" y="622"/>
                    </a:lnTo>
                    <a:cubicBezTo>
                      <a:pt x="222" y="1154"/>
                      <a:pt x="532" y="1642"/>
                      <a:pt x="887" y="2086"/>
                    </a:cubicBezTo>
                    <a:cubicBezTo>
                      <a:pt x="1020" y="2308"/>
                      <a:pt x="1198" y="2529"/>
                      <a:pt x="1420" y="2751"/>
                    </a:cubicBezTo>
                    <a:cubicBezTo>
                      <a:pt x="1642" y="2929"/>
                      <a:pt x="1952" y="3150"/>
                      <a:pt x="2352" y="3150"/>
                    </a:cubicBezTo>
                    <a:cubicBezTo>
                      <a:pt x="2529" y="3150"/>
                      <a:pt x="2706" y="3106"/>
                      <a:pt x="2884" y="3017"/>
                    </a:cubicBezTo>
                    <a:cubicBezTo>
                      <a:pt x="3061" y="2929"/>
                      <a:pt x="3195" y="2751"/>
                      <a:pt x="3239" y="2574"/>
                    </a:cubicBezTo>
                    <a:cubicBezTo>
                      <a:pt x="3372" y="2263"/>
                      <a:pt x="3416" y="1997"/>
                      <a:pt x="3416" y="1686"/>
                    </a:cubicBezTo>
                    <a:cubicBezTo>
                      <a:pt x="3461" y="1110"/>
                      <a:pt x="3372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8"/>
              <p:cNvSpPr/>
              <p:nvPr/>
            </p:nvSpPr>
            <p:spPr>
              <a:xfrm>
                <a:off x="4543725" y="1459350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0"/>
                    </a:moveTo>
                    <a:cubicBezTo>
                      <a:pt x="3106" y="577"/>
                      <a:pt x="3062" y="1109"/>
                      <a:pt x="2973" y="1642"/>
                    </a:cubicBezTo>
                    <a:cubicBezTo>
                      <a:pt x="2884" y="1908"/>
                      <a:pt x="2840" y="2174"/>
                      <a:pt x="2751" y="2352"/>
                    </a:cubicBezTo>
                    <a:cubicBezTo>
                      <a:pt x="2662" y="2529"/>
                      <a:pt x="2529" y="2573"/>
                      <a:pt x="2352" y="2573"/>
                    </a:cubicBezTo>
                    <a:lnTo>
                      <a:pt x="2307" y="2573"/>
                    </a:lnTo>
                    <a:cubicBezTo>
                      <a:pt x="1952" y="2573"/>
                      <a:pt x="1553" y="2174"/>
                      <a:pt x="1154" y="1819"/>
                    </a:cubicBezTo>
                    <a:cubicBezTo>
                      <a:pt x="755" y="1420"/>
                      <a:pt x="400" y="1021"/>
                      <a:pt x="0" y="621"/>
                    </a:cubicBezTo>
                    <a:lnTo>
                      <a:pt x="0" y="621"/>
                    </a:lnTo>
                    <a:cubicBezTo>
                      <a:pt x="178" y="1154"/>
                      <a:pt x="488" y="1642"/>
                      <a:pt x="843" y="2085"/>
                    </a:cubicBezTo>
                    <a:cubicBezTo>
                      <a:pt x="1021" y="2307"/>
                      <a:pt x="1198" y="2529"/>
                      <a:pt x="1420" y="2751"/>
                    </a:cubicBezTo>
                    <a:cubicBezTo>
                      <a:pt x="1642" y="2928"/>
                      <a:pt x="1952" y="3106"/>
                      <a:pt x="2307" y="3150"/>
                    </a:cubicBezTo>
                    <a:lnTo>
                      <a:pt x="2352" y="3150"/>
                    </a:lnTo>
                    <a:cubicBezTo>
                      <a:pt x="2529" y="3150"/>
                      <a:pt x="2707" y="3106"/>
                      <a:pt x="2840" y="3017"/>
                    </a:cubicBezTo>
                    <a:cubicBezTo>
                      <a:pt x="3017" y="2884"/>
                      <a:pt x="3150" y="2751"/>
                      <a:pt x="3239" y="2573"/>
                    </a:cubicBezTo>
                    <a:cubicBezTo>
                      <a:pt x="3372" y="2263"/>
                      <a:pt x="3372" y="1997"/>
                      <a:pt x="3372" y="1686"/>
                    </a:cubicBezTo>
                    <a:cubicBezTo>
                      <a:pt x="3417" y="1109"/>
                      <a:pt x="3328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28"/>
              <p:cNvSpPr/>
              <p:nvPr/>
            </p:nvSpPr>
            <p:spPr>
              <a:xfrm>
                <a:off x="4622475" y="1798750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1"/>
                    </a:moveTo>
                    <a:cubicBezTo>
                      <a:pt x="3106" y="578"/>
                      <a:pt x="3062" y="1110"/>
                      <a:pt x="2973" y="1642"/>
                    </a:cubicBezTo>
                    <a:cubicBezTo>
                      <a:pt x="2929" y="1864"/>
                      <a:pt x="2884" y="2175"/>
                      <a:pt x="2751" y="2352"/>
                    </a:cubicBezTo>
                    <a:cubicBezTo>
                      <a:pt x="2662" y="2530"/>
                      <a:pt x="2574" y="2574"/>
                      <a:pt x="2352" y="2574"/>
                    </a:cubicBezTo>
                    <a:cubicBezTo>
                      <a:pt x="1953" y="2574"/>
                      <a:pt x="1553" y="2175"/>
                      <a:pt x="1198" y="1775"/>
                    </a:cubicBezTo>
                    <a:cubicBezTo>
                      <a:pt x="799" y="1421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222" y="1154"/>
                      <a:pt x="488" y="1642"/>
                      <a:pt x="843" y="2086"/>
                    </a:cubicBezTo>
                    <a:cubicBezTo>
                      <a:pt x="1021" y="2308"/>
                      <a:pt x="1198" y="2530"/>
                      <a:pt x="1420" y="2707"/>
                    </a:cubicBezTo>
                    <a:cubicBezTo>
                      <a:pt x="1642" y="2929"/>
                      <a:pt x="1953" y="3107"/>
                      <a:pt x="2352" y="3151"/>
                    </a:cubicBezTo>
                    <a:cubicBezTo>
                      <a:pt x="2529" y="3151"/>
                      <a:pt x="2707" y="3107"/>
                      <a:pt x="2884" y="3018"/>
                    </a:cubicBezTo>
                    <a:cubicBezTo>
                      <a:pt x="3062" y="2885"/>
                      <a:pt x="3195" y="2752"/>
                      <a:pt x="3239" y="2574"/>
                    </a:cubicBezTo>
                    <a:cubicBezTo>
                      <a:pt x="3372" y="2264"/>
                      <a:pt x="3372" y="1953"/>
                      <a:pt x="3417" y="1687"/>
                    </a:cubicBezTo>
                    <a:cubicBezTo>
                      <a:pt x="3417" y="1110"/>
                      <a:pt x="3328" y="533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8"/>
              <p:cNvSpPr/>
              <p:nvPr/>
            </p:nvSpPr>
            <p:spPr>
              <a:xfrm>
                <a:off x="4622475" y="2048325"/>
                <a:ext cx="854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07" extrusionOk="0">
                    <a:moveTo>
                      <a:pt x="3106" y="1"/>
                    </a:moveTo>
                    <a:cubicBezTo>
                      <a:pt x="3106" y="533"/>
                      <a:pt x="3062" y="1065"/>
                      <a:pt x="2973" y="1598"/>
                    </a:cubicBezTo>
                    <a:cubicBezTo>
                      <a:pt x="2929" y="1864"/>
                      <a:pt x="2884" y="2130"/>
                      <a:pt x="2751" y="2308"/>
                    </a:cubicBezTo>
                    <a:cubicBezTo>
                      <a:pt x="2662" y="2485"/>
                      <a:pt x="2574" y="2574"/>
                      <a:pt x="2352" y="2574"/>
                    </a:cubicBezTo>
                    <a:cubicBezTo>
                      <a:pt x="1953" y="2574"/>
                      <a:pt x="1553" y="2130"/>
                      <a:pt x="1198" y="1775"/>
                    </a:cubicBezTo>
                    <a:cubicBezTo>
                      <a:pt x="799" y="1376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222" y="1110"/>
                      <a:pt x="488" y="1598"/>
                      <a:pt x="843" y="2041"/>
                    </a:cubicBezTo>
                    <a:cubicBezTo>
                      <a:pt x="1021" y="2263"/>
                      <a:pt x="1198" y="2485"/>
                      <a:pt x="1420" y="2707"/>
                    </a:cubicBezTo>
                    <a:cubicBezTo>
                      <a:pt x="1642" y="2884"/>
                      <a:pt x="1953" y="3106"/>
                      <a:pt x="2352" y="3106"/>
                    </a:cubicBezTo>
                    <a:cubicBezTo>
                      <a:pt x="2529" y="3106"/>
                      <a:pt x="2707" y="3062"/>
                      <a:pt x="2884" y="2973"/>
                    </a:cubicBezTo>
                    <a:cubicBezTo>
                      <a:pt x="3062" y="2884"/>
                      <a:pt x="3195" y="2707"/>
                      <a:pt x="3239" y="2530"/>
                    </a:cubicBezTo>
                    <a:cubicBezTo>
                      <a:pt x="3372" y="2219"/>
                      <a:pt x="3372" y="1953"/>
                      <a:pt x="3417" y="1642"/>
                    </a:cubicBezTo>
                    <a:cubicBezTo>
                      <a:pt x="3417" y="1065"/>
                      <a:pt x="3328" y="489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8"/>
              <p:cNvSpPr/>
              <p:nvPr/>
            </p:nvSpPr>
            <p:spPr>
              <a:xfrm>
                <a:off x="4237575" y="1539200"/>
                <a:ext cx="86550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3107" extrusionOk="0">
                    <a:moveTo>
                      <a:pt x="3151" y="1"/>
                    </a:moveTo>
                    <a:cubicBezTo>
                      <a:pt x="3107" y="533"/>
                      <a:pt x="3107" y="1065"/>
                      <a:pt x="2973" y="1598"/>
                    </a:cubicBezTo>
                    <a:cubicBezTo>
                      <a:pt x="2929" y="1864"/>
                      <a:pt x="2885" y="2130"/>
                      <a:pt x="2796" y="2308"/>
                    </a:cubicBezTo>
                    <a:cubicBezTo>
                      <a:pt x="2707" y="2485"/>
                      <a:pt x="2574" y="2574"/>
                      <a:pt x="2397" y="2574"/>
                    </a:cubicBezTo>
                    <a:lnTo>
                      <a:pt x="2352" y="2574"/>
                    </a:lnTo>
                    <a:cubicBezTo>
                      <a:pt x="1953" y="2574"/>
                      <a:pt x="1598" y="2130"/>
                      <a:pt x="1199" y="1775"/>
                    </a:cubicBezTo>
                    <a:cubicBezTo>
                      <a:pt x="799" y="1376"/>
                      <a:pt x="400" y="1021"/>
                      <a:pt x="1" y="622"/>
                    </a:cubicBezTo>
                    <a:lnTo>
                      <a:pt x="1" y="622"/>
                    </a:lnTo>
                    <a:cubicBezTo>
                      <a:pt x="223" y="1110"/>
                      <a:pt x="533" y="1598"/>
                      <a:pt x="888" y="2042"/>
                    </a:cubicBezTo>
                    <a:cubicBezTo>
                      <a:pt x="1021" y="2308"/>
                      <a:pt x="1199" y="2485"/>
                      <a:pt x="1421" y="2707"/>
                    </a:cubicBezTo>
                    <a:cubicBezTo>
                      <a:pt x="1642" y="2885"/>
                      <a:pt x="1997" y="3106"/>
                      <a:pt x="2352" y="3106"/>
                    </a:cubicBezTo>
                    <a:cubicBezTo>
                      <a:pt x="2530" y="3106"/>
                      <a:pt x="2707" y="3062"/>
                      <a:pt x="2885" y="2973"/>
                    </a:cubicBezTo>
                    <a:cubicBezTo>
                      <a:pt x="3062" y="2885"/>
                      <a:pt x="3195" y="2707"/>
                      <a:pt x="3240" y="2530"/>
                    </a:cubicBezTo>
                    <a:cubicBezTo>
                      <a:pt x="3373" y="2219"/>
                      <a:pt x="3417" y="1953"/>
                      <a:pt x="3417" y="1642"/>
                    </a:cubicBezTo>
                    <a:cubicBezTo>
                      <a:pt x="3461" y="1065"/>
                      <a:pt x="3373" y="489"/>
                      <a:pt x="3151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28"/>
              <p:cNvSpPr/>
              <p:nvPr/>
            </p:nvSpPr>
            <p:spPr>
              <a:xfrm>
                <a:off x="4365150" y="1906350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0"/>
                    </a:moveTo>
                    <a:cubicBezTo>
                      <a:pt x="3106" y="577"/>
                      <a:pt x="3061" y="1110"/>
                      <a:pt x="2973" y="1642"/>
                    </a:cubicBezTo>
                    <a:cubicBezTo>
                      <a:pt x="2928" y="1908"/>
                      <a:pt x="2840" y="2174"/>
                      <a:pt x="2751" y="2352"/>
                    </a:cubicBezTo>
                    <a:cubicBezTo>
                      <a:pt x="2662" y="2529"/>
                      <a:pt x="2573" y="2574"/>
                      <a:pt x="2352" y="2574"/>
                    </a:cubicBezTo>
                    <a:cubicBezTo>
                      <a:pt x="1952" y="2574"/>
                      <a:pt x="1553" y="2174"/>
                      <a:pt x="1154" y="1820"/>
                    </a:cubicBezTo>
                    <a:cubicBezTo>
                      <a:pt x="799" y="1420"/>
                      <a:pt x="399" y="1021"/>
                      <a:pt x="0" y="622"/>
                    </a:cubicBezTo>
                    <a:lnTo>
                      <a:pt x="0" y="622"/>
                    </a:lnTo>
                    <a:cubicBezTo>
                      <a:pt x="222" y="1154"/>
                      <a:pt x="488" y="1642"/>
                      <a:pt x="843" y="2086"/>
                    </a:cubicBezTo>
                    <a:cubicBezTo>
                      <a:pt x="1021" y="2308"/>
                      <a:pt x="1198" y="2529"/>
                      <a:pt x="1420" y="2751"/>
                    </a:cubicBezTo>
                    <a:cubicBezTo>
                      <a:pt x="1642" y="2929"/>
                      <a:pt x="1952" y="3151"/>
                      <a:pt x="2307" y="3151"/>
                    </a:cubicBezTo>
                    <a:lnTo>
                      <a:pt x="2352" y="3151"/>
                    </a:lnTo>
                    <a:cubicBezTo>
                      <a:pt x="2529" y="3151"/>
                      <a:pt x="2706" y="3106"/>
                      <a:pt x="2884" y="3017"/>
                    </a:cubicBezTo>
                    <a:cubicBezTo>
                      <a:pt x="3061" y="2929"/>
                      <a:pt x="3195" y="2751"/>
                      <a:pt x="3239" y="2574"/>
                    </a:cubicBezTo>
                    <a:cubicBezTo>
                      <a:pt x="3372" y="2263"/>
                      <a:pt x="3372" y="1997"/>
                      <a:pt x="3416" y="1686"/>
                    </a:cubicBezTo>
                    <a:cubicBezTo>
                      <a:pt x="3416" y="1110"/>
                      <a:pt x="3328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28"/>
              <p:cNvSpPr/>
              <p:nvPr/>
            </p:nvSpPr>
            <p:spPr>
              <a:xfrm>
                <a:off x="4346275" y="889225"/>
                <a:ext cx="42175" cy="1264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5058" extrusionOk="0">
                    <a:moveTo>
                      <a:pt x="844" y="0"/>
                    </a:moveTo>
                    <a:cubicBezTo>
                      <a:pt x="400" y="0"/>
                      <a:pt x="1" y="1154"/>
                      <a:pt x="1" y="2529"/>
                    </a:cubicBezTo>
                    <a:cubicBezTo>
                      <a:pt x="1" y="3949"/>
                      <a:pt x="400" y="5058"/>
                      <a:pt x="844" y="5058"/>
                    </a:cubicBezTo>
                    <a:cubicBezTo>
                      <a:pt x="1332" y="5058"/>
                      <a:pt x="1687" y="3949"/>
                      <a:pt x="1687" y="2529"/>
                    </a:cubicBezTo>
                    <a:cubicBezTo>
                      <a:pt x="1687" y="1154"/>
                      <a:pt x="1332" y="0"/>
                      <a:pt x="844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28"/>
              <p:cNvSpPr/>
              <p:nvPr/>
            </p:nvSpPr>
            <p:spPr>
              <a:xfrm>
                <a:off x="4921950" y="889225"/>
                <a:ext cx="42175" cy="1264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5058" extrusionOk="0">
                    <a:moveTo>
                      <a:pt x="844" y="0"/>
                    </a:moveTo>
                    <a:cubicBezTo>
                      <a:pt x="400" y="0"/>
                      <a:pt x="1" y="1154"/>
                      <a:pt x="1" y="2529"/>
                    </a:cubicBezTo>
                    <a:cubicBezTo>
                      <a:pt x="1" y="3949"/>
                      <a:pt x="400" y="5058"/>
                      <a:pt x="844" y="5058"/>
                    </a:cubicBezTo>
                    <a:cubicBezTo>
                      <a:pt x="1332" y="5058"/>
                      <a:pt x="1687" y="3949"/>
                      <a:pt x="1687" y="2529"/>
                    </a:cubicBezTo>
                    <a:cubicBezTo>
                      <a:pt x="1687" y="1154"/>
                      <a:pt x="1332" y="0"/>
                      <a:pt x="844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8"/>
              <p:cNvSpPr/>
              <p:nvPr/>
            </p:nvSpPr>
            <p:spPr>
              <a:xfrm>
                <a:off x="4585875" y="1099950"/>
                <a:ext cx="112050" cy="112075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4483" extrusionOk="0">
                    <a:moveTo>
                      <a:pt x="0" y="1"/>
                    </a:moveTo>
                    <a:lnTo>
                      <a:pt x="1686" y="4482"/>
                    </a:lnTo>
                    <a:lnTo>
                      <a:pt x="4481" y="1"/>
                    </a:lnTo>
                    <a:close/>
                  </a:path>
                </a:pathLst>
              </a:custGeom>
              <a:solidFill>
                <a:srgbClr val="3D3E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8"/>
              <p:cNvSpPr/>
              <p:nvPr/>
            </p:nvSpPr>
            <p:spPr>
              <a:xfrm>
                <a:off x="4275850" y="406750"/>
                <a:ext cx="17250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6900" h="6522" extrusionOk="0">
                    <a:moveTo>
                      <a:pt x="1457" y="0"/>
                    </a:moveTo>
                    <a:cubicBezTo>
                      <a:pt x="305" y="0"/>
                      <a:pt x="1" y="4885"/>
                      <a:pt x="5746" y="6521"/>
                    </a:cubicBezTo>
                    <a:cubicBezTo>
                      <a:pt x="6101" y="6388"/>
                      <a:pt x="6500" y="6299"/>
                      <a:pt x="6900" y="6166"/>
                    </a:cubicBezTo>
                    <a:cubicBezTo>
                      <a:pt x="5613" y="5101"/>
                      <a:pt x="3439" y="3060"/>
                      <a:pt x="2285" y="798"/>
                    </a:cubicBezTo>
                    <a:cubicBezTo>
                      <a:pt x="2005" y="237"/>
                      <a:pt x="1710" y="0"/>
                      <a:pt x="1457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8"/>
              <p:cNvSpPr/>
              <p:nvPr/>
            </p:nvSpPr>
            <p:spPr>
              <a:xfrm>
                <a:off x="4419500" y="560900"/>
                <a:ext cx="53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799" extrusionOk="0">
                    <a:moveTo>
                      <a:pt x="1154" y="0"/>
                    </a:moveTo>
                    <a:cubicBezTo>
                      <a:pt x="754" y="133"/>
                      <a:pt x="355" y="222"/>
                      <a:pt x="0" y="355"/>
                    </a:cubicBezTo>
                    <a:cubicBezTo>
                      <a:pt x="621" y="577"/>
                      <a:pt x="1331" y="710"/>
                      <a:pt x="2130" y="799"/>
                    </a:cubicBezTo>
                    <a:cubicBezTo>
                      <a:pt x="2130" y="799"/>
                      <a:pt x="1730" y="488"/>
                      <a:pt x="1154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28"/>
              <p:cNvSpPr/>
              <p:nvPr/>
            </p:nvSpPr>
            <p:spPr>
              <a:xfrm>
                <a:off x="4250650" y="503750"/>
                <a:ext cx="166650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3308" extrusionOk="0">
                    <a:moveTo>
                      <a:pt x="976" y="0"/>
                    </a:moveTo>
                    <a:cubicBezTo>
                      <a:pt x="1" y="0"/>
                      <a:pt x="944" y="3308"/>
                      <a:pt x="4847" y="3308"/>
                    </a:cubicBezTo>
                    <a:cubicBezTo>
                      <a:pt x="4891" y="3308"/>
                      <a:pt x="4935" y="3307"/>
                      <a:pt x="4979" y="3307"/>
                    </a:cubicBezTo>
                    <a:cubicBezTo>
                      <a:pt x="5512" y="3085"/>
                      <a:pt x="6089" y="2863"/>
                      <a:pt x="6665" y="2685"/>
                    </a:cubicBezTo>
                    <a:cubicBezTo>
                      <a:pt x="5512" y="2330"/>
                      <a:pt x="3249" y="1621"/>
                      <a:pt x="1652" y="334"/>
                    </a:cubicBezTo>
                    <a:cubicBezTo>
                      <a:pt x="1372" y="100"/>
                      <a:pt x="1145" y="0"/>
                      <a:pt x="976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28"/>
              <p:cNvSpPr/>
              <p:nvPr/>
            </p:nvSpPr>
            <p:spPr>
              <a:xfrm>
                <a:off x="4375125" y="570875"/>
                <a:ext cx="63250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622" extrusionOk="0">
                    <a:moveTo>
                      <a:pt x="1686" y="0"/>
                    </a:moveTo>
                    <a:cubicBezTo>
                      <a:pt x="1110" y="178"/>
                      <a:pt x="533" y="400"/>
                      <a:pt x="0" y="622"/>
                    </a:cubicBezTo>
                    <a:cubicBezTo>
                      <a:pt x="710" y="622"/>
                      <a:pt x="1553" y="488"/>
                      <a:pt x="2529" y="178"/>
                    </a:cubicBezTo>
                    <a:cubicBezTo>
                      <a:pt x="2529" y="178"/>
                      <a:pt x="2219" y="134"/>
                      <a:pt x="1686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8"/>
              <p:cNvSpPr/>
              <p:nvPr/>
            </p:nvSpPr>
            <p:spPr>
              <a:xfrm>
                <a:off x="4894225" y="351950"/>
                <a:ext cx="140375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7161" extrusionOk="0">
                    <a:moveTo>
                      <a:pt x="3214" y="0"/>
                    </a:moveTo>
                    <a:cubicBezTo>
                      <a:pt x="2928" y="0"/>
                      <a:pt x="2661" y="298"/>
                      <a:pt x="2529" y="993"/>
                    </a:cubicBezTo>
                    <a:cubicBezTo>
                      <a:pt x="2130" y="3167"/>
                      <a:pt x="932" y="5385"/>
                      <a:pt x="0" y="6850"/>
                    </a:cubicBezTo>
                    <a:cubicBezTo>
                      <a:pt x="400" y="6938"/>
                      <a:pt x="843" y="7027"/>
                      <a:pt x="1243" y="7160"/>
                    </a:cubicBezTo>
                    <a:cubicBezTo>
                      <a:pt x="5614" y="4118"/>
                      <a:pt x="4280" y="0"/>
                      <a:pt x="3214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8"/>
              <p:cNvSpPr/>
              <p:nvPr/>
            </p:nvSpPr>
            <p:spPr>
              <a:xfrm>
                <a:off x="4865375" y="523175"/>
                <a:ext cx="599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1643" extrusionOk="0">
                    <a:moveTo>
                      <a:pt x="1154" y="1"/>
                    </a:moveTo>
                    <a:cubicBezTo>
                      <a:pt x="489" y="977"/>
                      <a:pt x="1" y="1642"/>
                      <a:pt x="1" y="1642"/>
                    </a:cubicBezTo>
                    <a:cubicBezTo>
                      <a:pt x="933" y="1243"/>
                      <a:pt x="1731" y="799"/>
                      <a:pt x="2397" y="311"/>
                    </a:cubicBezTo>
                    <a:cubicBezTo>
                      <a:pt x="1997" y="178"/>
                      <a:pt x="1554" y="89"/>
                      <a:pt x="1154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8"/>
              <p:cNvSpPr/>
              <p:nvPr/>
            </p:nvSpPr>
            <p:spPr>
              <a:xfrm>
                <a:off x="4926400" y="435075"/>
                <a:ext cx="13152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261" h="4324" extrusionOk="0">
                    <a:moveTo>
                      <a:pt x="4388" y="0"/>
                    </a:moveTo>
                    <a:cubicBezTo>
                      <a:pt x="4204" y="0"/>
                      <a:pt x="3975" y="151"/>
                      <a:pt x="3727" y="508"/>
                    </a:cubicBezTo>
                    <a:cubicBezTo>
                      <a:pt x="2751" y="1972"/>
                      <a:pt x="1109" y="3170"/>
                      <a:pt x="0" y="3880"/>
                    </a:cubicBezTo>
                    <a:cubicBezTo>
                      <a:pt x="444" y="4013"/>
                      <a:pt x="887" y="4146"/>
                      <a:pt x="1331" y="4323"/>
                    </a:cubicBezTo>
                    <a:cubicBezTo>
                      <a:pt x="5140" y="3371"/>
                      <a:pt x="5261" y="0"/>
                      <a:pt x="4388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8"/>
              <p:cNvSpPr/>
              <p:nvPr/>
            </p:nvSpPr>
            <p:spPr>
              <a:xfrm>
                <a:off x="4897550" y="532050"/>
                <a:ext cx="621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678" extrusionOk="0">
                    <a:moveTo>
                      <a:pt x="1154" y="1"/>
                    </a:moveTo>
                    <a:cubicBezTo>
                      <a:pt x="489" y="444"/>
                      <a:pt x="1" y="666"/>
                      <a:pt x="1" y="666"/>
                    </a:cubicBezTo>
                    <a:cubicBezTo>
                      <a:pt x="160" y="674"/>
                      <a:pt x="318" y="677"/>
                      <a:pt x="472" y="677"/>
                    </a:cubicBezTo>
                    <a:cubicBezTo>
                      <a:pt x="1218" y="677"/>
                      <a:pt x="1897" y="591"/>
                      <a:pt x="2485" y="444"/>
                    </a:cubicBezTo>
                    <a:cubicBezTo>
                      <a:pt x="2041" y="267"/>
                      <a:pt x="1598" y="134"/>
                      <a:pt x="1154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8"/>
              <p:cNvSpPr/>
              <p:nvPr/>
            </p:nvSpPr>
            <p:spPr>
              <a:xfrm>
                <a:off x="4130000" y="509425"/>
                <a:ext cx="1064850" cy="394225"/>
              </a:xfrm>
              <a:custGeom>
                <a:avLst/>
                <a:gdLst/>
                <a:ahLst/>
                <a:cxnLst/>
                <a:rect l="l" t="t" r="r" b="b"/>
                <a:pathLst>
                  <a:path w="42594" h="15769" extrusionOk="0">
                    <a:moveTo>
                      <a:pt x="25646" y="1"/>
                    </a:moveTo>
                    <a:cubicBezTo>
                      <a:pt x="24265" y="1"/>
                      <a:pt x="22814" y="109"/>
                      <a:pt x="21297" y="329"/>
                    </a:cubicBezTo>
                    <a:cubicBezTo>
                      <a:pt x="9628" y="2015"/>
                      <a:pt x="2884" y="4632"/>
                      <a:pt x="0" y="14127"/>
                    </a:cubicBezTo>
                    <a:cubicBezTo>
                      <a:pt x="2307" y="11509"/>
                      <a:pt x="6034" y="8226"/>
                      <a:pt x="10338" y="7916"/>
                    </a:cubicBezTo>
                    <a:cubicBezTo>
                      <a:pt x="10580" y="7897"/>
                      <a:pt x="10819" y="7887"/>
                      <a:pt x="11055" y="7887"/>
                    </a:cubicBezTo>
                    <a:cubicBezTo>
                      <a:pt x="17950" y="7887"/>
                      <a:pt x="22140" y="15769"/>
                      <a:pt x="22140" y="15769"/>
                    </a:cubicBezTo>
                    <a:cubicBezTo>
                      <a:pt x="22140" y="15769"/>
                      <a:pt x="25642" y="7821"/>
                      <a:pt x="34016" y="7821"/>
                    </a:cubicBezTo>
                    <a:cubicBezTo>
                      <a:pt x="34535" y="7821"/>
                      <a:pt x="35071" y="7851"/>
                      <a:pt x="35627" y="7916"/>
                    </a:cubicBezTo>
                    <a:cubicBezTo>
                      <a:pt x="38600" y="8271"/>
                      <a:pt x="40863" y="9735"/>
                      <a:pt x="42593" y="11554"/>
                    </a:cubicBezTo>
                    <a:cubicBezTo>
                      <a:pt x="39850" y="4011"/>
                      <a:pt x="34032" y="1"/>
                      <a:pt x="25646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4" name="Google Shape;1174;p28">
            <a:hlinkClick r:id="rId3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</a:endParaRPr>
          </a:p>
        </p:txBody>
      </p:sp>
      <p:sp>
        <p:nvSpPr>
          <p:cNvPr id="1175" name="Google Shape;1175;p28">
            <a:hlinkClick r:id="rId4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176" name="Google Shape;1176;p28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28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28"/>
          <p:cNvSpPr txBox="1">
            <a:spLocks noGrp="1"/>
          </p:cNvSpPr>
          <p:nvPr>
            <p:ph type="title"/>
          </p:nvPr>
        </p:nvSpPr>
        <p:spPr>
          <a:xfrm>
            <a:off x="2729720" y="1111800"/>
            <a:ext cx="412384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- sáng tạo</a:t>
            </a:r>
            <a:endParaRPr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" name="Google Shape;1200;p29">
            <a:extLst>
              <a:ext uri="{FF2B5EF4-FFF2-40B4-BE49-F238E27FC236}">
                <a16:creationId xmlns:a16="http://schemas.microsoft.com/office/drawing/2014/main" id="{0BE9486E-4EA8-4422-9CA6-405C2F32063B}"/>
              </a:ext>
            </a:extLst>
          </p:cNvPr>
          <p:cNvSpPr/>
          <p:nvPr/>
        </p:nvSpPr>
        <p:spPr>
          <a:xfrm rot="980768">
            <a:off x="2480110" y="1894757"/>
            <a:ext cx="4594152" cy="3533829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183;p29">
            <a:extLst>
              <a:ext uri="{FF2B5EF4-FFF2-40B4-BE49-F238E27FC236}">
                <a16:creationId xmlns:a16="http://schemas.microsoft.com/office/drawing/2014/main" id="{1E2F4C4E-53AC-4320-B8C1-4E3E1F367EA5}"/>
              </a:ext>
            </a:extLst>
          </p:cNvPr>
          <p:cNvSpPr txBox="1">
            <a:spLocks/>
          </p:cNvSpPr>
          <p:nvPr/>
        </p:nvSpPr>
        <p:spPr>
          <a:xfrm>
            <a:off x="2963595" y="2604203"/>
            <a:ext cx="3744606" cy="20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 dụng các hình vuông, tròn, tam giác tạo hình một đồ vật từ những hình đó.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0" grpId="0"/>
      <p:bldP spid="973" grpId="0"/>
      <p:bldP spid="20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6F768CD-8400-C347-9C67-74D009DA9591}"/>
              </a:ext>
            </a:extLst>
          </p:cNvPr>
          <p:cNvGrpSpPr/>
          <p:nvPr/>
        </p:nvGrpSpPr>
        <p:grpSpPr>
          <a:xfrm>
            <a:off x="1800208" y="1647901"/>
            <a:ext cx="5059232" cy="3187084"/>
            <a:chOff x="1750926" y="1629088"/>
            <a:chExt cx="5059232" cy="318708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FD7F3C1-D856-B843-BA85-8ECFAFCCD6CA}"/>
                </a:ext>
              </a:extLst>
            </p:cNvPr>
            <p:cNvGrpSpPr/>
            <p:nvPr/>
          </p:nvGrpSpPr>
          <p:grpSpPr>
            <a:xfrm>
              <a:off x="1750926" y="1629088"/>
              <a:ext cx="5059232" cy="3187084"/>
              <a:chOff x="1750926" y="1629088"/>
              <a:chExt cx="5059232" cy="3187084"/>
            </a:xfrm>
          </p:grpSpPr>
          <p:grpSp>
            <p:nvGrpSpPr>
              <p:cNvPr id="3696" name="Google Shape;3696;p49"/>
              <p:cNvGrpSpPr/>
              <p:nvPr/>
            </p:nvGrpSpPr>
            <p:grpSpPr>
              <a:xfrm rot="4028308" flipH="1">
                <a:off x="5605174" y="2422274"/>
                <a:ext cx="978438" cy="776695"/>
                <a:chOff x="8757948" y="1920174"/>
                <a:chExt cx="1090443" cy="865316"/>
              </a:xfrm>
            </p:grpSpPr>
            <p:sp>
              <p:nvSpPr>
                <p:cNvPr id="3697" name="Google Shape;3697;p49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8" name="Google Shape;3698;p49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9" name="Google Shape;3699;p49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0" name="Google Shape;3700;p49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1" name="Google Shape;3701;p49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2" name="Google Shape;3702;p49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3" name="Google Shape;3703;p49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4" name="Google Shape;3704;p49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5" name="Google Shape;3705;p49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6" name="Google Shape;3706;p49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7" name="Google Shape;3707;p49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8" name="Google Shape;3708;p49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9" name="Google Shape;3709;p49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0" name="Google Shape;3710;p49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1" name="Google Shape;3711;p49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2" name="Google Shape;3712;p49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3" name="Google Shape;3713;p49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4" name="Google Shape;3714;p49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5" name="Google Shape;3715;p49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6" name="Google Shape;3716;p49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7" name="Google Shape;3717;p49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8" name="Google Shape;3718;p49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19" name="Google Shape;3719;p49"/>
              <p:cNvGrpSpPr/>
              <p:nvPr/>
            </p:nvGrpSpPr>
            <p:grpSpPr>
              <a:xfrm rot="8446212">
                <a:off x="5973243" y="3911764"/>
                <a:ext cx="431442" cy="611646"/>
                <a:chOff x="6055204" y="4369368"/>
                <a:chExt cx="545279" cy="773107"/>
              </a:xfrm>
            </p:grpSpPr>
            <p:sp>
              <p:nvSpPr>
                <p:cNvPr id="3720" name="Google Shape;3720;p49"/>
                <p:cNvSpPr/>
                <p:nvPr/>
              </p:nvSpPr>
              <p:spPr>
                <a:xfrm>
                  <a:off x="6055204" y="4591716"/>
                  <a:ext cx="257793" cy="151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2" h="4428" extrusionOk="0">
                      <a:moveTo>
                        <a:pt x="2539" y="0"/>
                      </a:moveTo>
                      <a:cubicBezTo>
                        <a:pt x="1131" y="0"/>
                        <a:pt x="0" y="955"/>
                        <a:pt x="573" y="2673"/>
                      </a:cubicBezTo>
                      <a:cubicBezTo>
                        <a:pt x="981" y="3929"/>
                        <a:pt x="2197" y="4428"/>
                        <a:pt x="3532" y="4428"/>
                      </a:cubicBezTo>
                      <a:cubicBezTo>
                        <a:pt x="5035" y="4428"/>
                        <a:pt x="6689" y="3796"/>
                        <a:pt x="7511" y="2901"/>
                      </a:cubicBezTo>
                      <a:lnTo>
                        <a:pt x="7466" y="2810"/>
                      </a:lnTo>
                      <a:cubicBezTo>
                        <a:pt x="6507" y="1600"/>
                        <a:pt x="5001" y="596"/>
                        <a:pt x="3563" y="162"/>
                      </a:cubicBezTo>
                      <a:cubicBezTo>
                        <a:pt x="3218" y="53"/>
                        <a:pt x="2871" y="0"/>
                        <a:pt x="2539" y="0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1" name="Google Shape;3721;p49"/>
                <p:cNvSpPr/>
                <p:nvPr/>
              </p:nvSpPr>
              <p:spPr>
                <a:xfrm>
                  <a:off x="6081114" y="4369368"/>
                  <a:ext cx="247120" cy="236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1" h="6893" extrusionOk="0">
                      <a:moveTo>
                        <a:pt x="4723" y="0"/>
                      </a:moveTo>
                      <a:cubicBezTo>
                        <a:pt x="4407" y="0"/>
                        <a:pt x="4045" y="92"/>
                        <a:pt x="3629" y="296"/>
                      </a:cubicBezTo>
                      <a:cubicBezTo>
                        <a:pt x="0" y="2099"/>
                        <a:pt x="4451" y="5865"/>
                        <a:pt x="6232" y="6892"/>
                      </a:cubicBezTo>
                      <a:lnTo>
                        <a:pt x="6346" y="6892"/>
                      </a:lnTo>
                      <a:cubicBezTo>
                        <a:pt x="6791" y="5637"/>
                        <a:pt x="7201" y="0"/>
                        <a:pt x="4723" y="0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2" name="Google Shape;3722;p49"/>
                <p:cNvSpPr/>
                <p:nvPr/>
              </p:nvSpPr>
              <p:spPr>
                <a:xfrm>
                  <a:off x="6436720" y="4482413"/>
                  <a:ext cx="163763" cy="309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2" h="9031" extrusionOk="0">
                      <a:moveTo>
                        <a:pt x="2488" y="1"/>
                      </a:moveTo>
                      <a:cubicBezTo>
                        <a:pt x="2069" y="1"/>
                        <a:pt x="1625" y="199"/>
                        <a:pt x="1188" y="677"/>
                      </a:cubicBezTo>
                      <a:cubicBezTo>
                        <a:pt x="1" y="1955"/>
                        <a:pt x="663" y="4466"/>
                        <a:pt x="914" y="5972"/>
                      </a:cubicBezTo>
                      <a:cubicBezTo>
                        <a:pt x="1074" y="6908"/>
                        <a:pt x="1485" y="8026"/>
                        <a:pt x="914" y="8825"/>
                      </a:cubicBezTo>
                      <a:lnTo>
                        <a:pt x="1005" y="9031"/>
                      </a:lnTo>
                      <a:cubicBezTo>
                        <a:pt x="1736" y="8711"/>
                        <a:pt x="2352" y="8392"/>
                        <a:pt x="2877" y="7775"/>
                      </a:cubicBezTo>
                      <a:cubicBezTo>
                        <a:pt x="3972" y="6543"/>
                        <a:pt x="4771" y="4694"/>
                        <a:pt x="4726" y="3050"/>
                      </a:cubicBezTo>
                      <a:cubicBezTo>
                        <a:pt x="4726" y="1690"/>
                        <a:pt x="3713" y="1"/>
                        <a:pt x="2488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3" name="Google Shape;3723;p49"/>
                <p:cNvSpPr/>
                <p:nvPr/>
              </p:nvSpPr>
              <p:spPr>
                <a:xfrm>
                  <a:off x="6229918" y="4464258"/>
                  <a:ext cx="268740" cy="678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19763" extrusionOk="0">
                      <a:moveTo>
                        <a:pt x="431" y="0"/>
                      </a:moveTo>
                      <a:cubicBezTo>
                        <a:pt x="224" y="0"/>
                        <a:pt x="0" y="176"/>
                        <a:pt x="69" y="452"/>
                      </a:cubicBezTo>
                      <a:cubicBezTo>
                        <a:pt x="1005" y="4264"/>
                        <a:pt x="3562" y="7231"/>
                        <a:pt x="5388" y="10632"/>
                      </a:cubicBezTo>
                      <a:cubicBezTo>
                        <a:pt x="6940" y="13463"/>
                        <a:pt x="7259" y="16772"/>
                        <a:pt x="6346" y="19763"/>
                      </a:cubicBezTo>
                      <a:lnTo>
                        <a:pt x="7077" y="19763"/>
                      </a:lnTo>
                      <a:cubicBezTo>
                        <a:pt x="7830" y="17229"/>
                        <a:pt x="7739" y="14444"/>
                        <a:pt x="6780" y="11933"/>
                      </a:cubicBezTo>
                      <a:cubicBezTo>
                        <a:pt x="5182" y="7779"/>
                        <a:pt x="1827" y="4652"/>
                        <a:pt x="731" y="247"/>
                      </a:cubicBezTo>
                      <a:cubicBezTo>
                        <a:pt x="695" y="76"/>
                        <a:pt x="567" y="0"/>
                        <a:pt x="431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4" name="Google Shape;3724;p49"/>
                <p:cNvSpPr/>
                <p:nvPr/>
              </p:nvSpPr>
              <p:spPr>
                <a:xfrm>
                  <a:off x="6410261" y="4586397"/>
                  <a:ext cx="136172" cy="239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8" h="6991" extrusionOk="0">
                      <a:moveTo>
                        <a:pt x="3236" y="1"/>
                      </a:moveTo>
                      <a:cubicBezTo>
                        <a:pt x="3034" y="1"/>
                        <a:pt x="2817" y="171"/>
                        <a:pt x="2872" y="431"/>
                      </a:cubicBezTo>
                      <a:cubicBezTo>
                        <a:pt x="3214" y="2166"/>
                        <a:pt x="2438" y="5795"/>
                        <a:pt x="407" y="6297"/>
                      </a:cubicBezTo>
                      <a:cubicBezTo>
                        <a:pt x="1" y="6404"/>
                        <a:pt x="135" y="6991"/>
                        <a:pt x="509" y="6991"/>
                      </a:cubicBezTo>
                      <a:cubicBezTo>
                        <a:pt x="535" y="6991"/>
                        <a:pt x="561" y="6988"/>
                        <a:pt x="589" y="6982"/>
                      </a:cubicBezTo>
                      <a:cubicBezTo>
                        <a:pt x="3032" y="6366"/>
                        <a:pt x="3967" y="2371"/>
                        <a:pt x="3534" y="249"/>
                      </a:cubicBezTo>
                      <a:cubicBezTo>
                        <a:pt x="3497" y="76"/>
                        <a:pt x="3370" y="1"/>
                        <a:pt x="3236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5" name="Google Shape;3725;p49"/>
                <p:cNvSpPr/>
                <p:nvPr/>
              </p:nvSpPr>
              <p:spPr>
                <a:xfrm>
                  <a:off x="6161316" y="4668349"/>
                  <a:ext cx="190325" cy="42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6" h="1242" extrusionOk="0">
                      <a:moveTo>
                        <a:pt x="5031" y="1"/>
                      </a:moveTo>
                      <a:cubicBezTo>
                        <a:pt x="4974" y="1"/>
                        <a:pt x="4914" y="16"/>
                        <a:pt x="4853" y="52"/>
                      </a:cubicBezTo>
                      <a:cubicBezTo>
                        <a:pt x="4229" y="407"/>
                        <a:pt x="3554" y="544"/>
                        <a:pt x="2868" y="544"/>
                      </a:cubicBezTo>
                      <a:cubicBezTo>
                        <a:pt x="2101" y="544"/>
                        <a:pt x="1320" y="372"/>
                        <a:pt x="585" y="143"/>
                      </a:cubicBezTo>
                      <a:cubicBezTo>
                        <a:pt x="551" y="134"/>
                        <a:pt x="518" y="130"/>
                        <a:pt x="487" y="130"/>
                      </a:cubicBezTo>
                      <a:cubicBezTo>
                        <a:pt x="126" y="130"/>
                        <a:pt x="1" y="702"/>
                        <a:pt x="379" y="828"/>
                      </a:cubicBezTo>
                      <a:cubicBezTo>
                        <a:pt x="1185" y="1070"/>
                        <a:pt x="2031" y="1242"/>
                        <a:pt x="2863" y="1242"/>
                      </a:cubicBezTo>
                      <a:cubicBezTo>
                        <a:pt x="3680" y="1242"/>
                        <a:pt x="4483" y="1075"/>
                        <a:pt x="5218" y="645"/>
                      </a:cubicBezTo>
                      <a:cubicBezTo>
                        <a:pt x="5546" y="453"/>
                        <a:pt x="5337" y="1"/>
                        <a:pt x="5031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6" name="Google Shape;3726;p49"/>
              <p:cNvGrpSpPr/>
              <p:nvPr/>
            </p:nvGrpSpPr>
            <p:grpSpPr>
              <a:xfrm rot="5614324">
                <a:off x="5725247" y="3067097"/>
                <a:ext cx="1225334" cy="944489"/>
                <a:chOff x="5913226" y="4077344"/>
                <a:chExt cx="914289" cy="694967"/>
              </a:xfrm>
            </p:grpSpPr>
            <p:sp>
              <p:nvSpPr>
                <p:cNvPr id="3727" name="Google Shape;3727;p49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8" name="Google Shape;3728;p49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9" name="Google Shape;3729;p49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0" name="Google Shape;3730;p49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1" name="Google Shape;3731;p49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2" name="Google Shape;3732;p49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3" name="Google Shape;3733;p49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4" name="Google Shape;3734;p49"/>
              <p:cNvGrpSpPr/>
              <p:nvPr/>
            </p:nvGrpSpPr>
            <p:grpSpPr>
              <a:xfrm rot="398292" flipH="1">
                <a:off x="1750926" y="3519057"/>
                <a:ext cx="1766403" cy="973008"/>
                <a:chOff x="80379" y="2974904"/>
                <a:chExt cx="1766396" cy="973004"/>
              </a:xfrm>
            </p:grpSpPr>
            <p:sp>
              <p:nvSpPr>
                <p:cNvPr id="3735" name="Google Shape;3735;p49"/>
                <p:cNvSpPr/>
                <p:nvPr/>
              </p:nvSpPr>
              <p:spPr>
                <a:xfrm flipH="1">
                  <a:off x="80385" y="2974904"/>
                  <a:ext cx="1766390" cy="973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72" h="28353" extrusionOk="0">
                      <a:moveTo>
                        <a:pt x="15357" y="1"/>
                      </a:moveTo>
                      <a:cubicBezTo>
                        <a:pt x="9974" y="1"/>
                        <a:pt x="4681" y="665"/>
                        <a:pt x="1" y="2034"/>
                      </a:cubicBezTo>
                      <a:cubicBezTo>
                        <a:pt x="8058" y="10662"/>
                        <a:pt x="11938" y="20385"/>
                        <a:pt x="24173" y="24836"/>
                      </a:cubicBezTo>
                      <a:cubicBezTo>
                        <a:pt x="29410" y="26673"/>
                        <a:pt x="35752" y="28352"/>
                        <a:pt x="42537" y="28352"/>
                      </a:cubicBezTo>
                      <a:cubicBezTo>
                        <a:pt x="45451" y="28352"/>
                        <a:pt x="48447" y="28042"/>
                        <a:pt x="51472" y="27302"/>
                      </a:cubicBezTo>
                      <a:lnTo>
                        <a:pt x="51472" y="14268"/>
                      </a:lnTo>
                      <a:cubicBezTo>
                        <a:pt x="47797" y="10023"/>
                        <a:pt x="43734" y="6508"/>
                        <a:pt x="37526" y="3974"/>
                      </a:cubicBezTo>
                      <a:cubicBezTo>
                        <a:pt x="30977" y="1366"/>
                        <a:pt x="23074" y="1"/>
                        <a:pt x="153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6" name="Google Shape;3736;p49"/>
                <p:cNvSpPr/>
                <p:nvPr/>
              </p:nvSpPr>
              <p:spPr>
                <a:xfrm flipH="1">
                  <a:off x="80379" y="3137607"/>
                  <a:ext cx="1516319" cy="6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5" h="18430" extrusionOk="0">
                      <a:moveTo>
                        <a:pt x="508" y="1"/>
                      </a:moveTo>
                      <a:cubicBezTo>
                        <a:pt x="134" y="1"/>
                        <a:pt x="0" y="587"/>
                        <a:pt x="406" y="694"/>
                      </a:cubicBezTo>
                      <a:cubicBezTo>
                        <a:pt x="9308" y="2817"/>
                        <a:pt x="17274" y="7587"/>
                        <a:pt x="25377" y="11650"/>
                      </a:cubicBezTo>
                      <a:cubicBezTo>
                        <a:pt x="31311" y="14640"/>
                        <a:pt x="37588" y="17448"/>
                        <a:pt x="44185" y="18429"/>
                      </a:cubicBezTo>
                      <a:lnTo>
                        <a:pt x="44185" y="17722"/>
                      </a:lnTo>
                      <a:cubicBezTo>
                        <a:pt x="37429" y="16694"/>
                        <a:pt x="31015" y="13727"/>
                        <a:pt x="24943" y="10669"/>
                      </a:cubicBezTo>
                      <a:cubicBezTo>
                        <a:pt x="17046" y="6674"/>
                        <a:pt x="9262" y="2086"/>
                        <a:pt x="589" y="9"/>
                      </a:cubicBezTo>
                      <a:cubicBezTo>
                        <a:pt x="561" y="3"/>
                        <a:pt x="534" y="1"/>
                        <a:pt x="50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7" name="Google Shape;3737;p49"/>
                <p:cNvSpPr/>
                <p:nvPr/>
              </p:nvSpPr>
              <p:spPr>
                <a:xfrm flipH="1">
                  <a:off x="1102584" y="3328245"/>
                  <a:ext cx="21174" cy="18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526" extrusionOk="0">
                      <a:moveTo>
                        <a:pt x="617" y="1"/>
                      </a:moveTo>
                      <a:lnTo>
                        <a:pt x="617" y="1"/>
                      </a:lnTo>
                      <a:cubicBezTo>
                        <a:pt x="411" y="24"/>
                        <a:pt x="206" y="24"/>
                        <a:pt x="1" y="24"/>
                      </a:cubicBezTo>
                      <a:cubicBezTo>
                        <a:pt x="115" y="206"/>
                        <a:pt x="206" y="366"/>
                        <a:pt x="297" y="526"/>
                      </a:cubicBezTo>
                      <a:cubicBezTo>
                        <a:pt x="411" y="366"/>
                        <a:pt x="503" y="183"/>
                        <a:pt x="617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8" name="Google Shape;3738;p49"/>
                <p:cNvSpPr/>
                <p:nvPr/>
              </p:nvSpPr>
              <p:spPr>
                <a:xfrm flipH="1">
                  <a:off x="1088487" y="3081359"/>
                  <a:ext cx="372894" cy="29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6" h="8495" extrusionOk="0">
                      <a:moveTo>
                        <a:pt x="5735" y="0"/>
                      </a:moveTo>
                      <a:cubicBezTo>
                        <a:pt x="5479" y="0"/>
                        <a:pt x="5232" y="248"/>
                        <a:pt x="5410" y="507"/>
                      </a:cubicBezTo>
                      <a:cubicBezTo>
                        <a:pt x="7031" y="2653"/>
                        <a:pt x="8515" y="4889"/>
                        <a:pt x="9839" y="7218"/>
                      </a:cubicBezTo>
                      <a:cubicBezTo>
                        <a:pt x="10044" y="7218"/>
                        <a:pt x="10249" y="7218"/>
                        <a:pt x="10455" y="7195"/>
                      </a:cubicBezTo>
                      <a:lnTo>
                        <a:pt x="10455" y="7195"/>
                      </a:lnTo>
                      <a:cubicBezTo>
                        <a:pt x="10341" y="7377"/>
                        <a:pt x="10249" y="7560"/>
                        <a:pt x="10135" y="7720"/>
                      </a:cubicBezTo>
                      <a:cubicBezTo>
                        <a:pt x="10044" y="7560"/>
                        <a:pt x="9953" y="7400"/>
                        <a:pt x="9839" y="7218"/>
                      </a:cubicBezTo>
                      <a:cubicBezTo>
                        <a:pt x="7139" y="7316"/>
                        <a:pt x="4440" y="7806"/>
                        <a:pt x="1726" y="7806"/>
                      </a:cubicBezTo>
                      <a:cubicBezTo>
                        <a:pt x="1296" y="7806"/>
                        <a:pt x="865" y="7793"/>
                        <a:pt x="435" y="7765"/>
                      </a:cubicBezTo>
                      <a:cubicBezTo>
                        <a:pt x="427" y="7765"/>
                        <a:pt x="420" y="7765"/>
                        <a:pt x="414" y="7765"/>
                      </a:cubicBezTo>
                      <a:cubicBezTo>
                        <a:pt x="1" y="7765"/>
                        <a:pt x="8" y="8428"/>
                        <a:pt x="435" y="8450"/>
                      </a:cubicBezTo>
                      <a:cubicBezTo>
                        <a:pt x="886" y="8481"/>
                        <a:pt x="1337" y="8494"/>
                        <a:pt x="1787" y="8494"/>
                      </a:cubicBezTo>
                      <a:cubicBezTo>
                        <a:pt x="4681" y="8494"/>
                        <a:pt x="7551" y="7942"/>
                        <a:pt x="10455" y="7902"/>
                      </a:cubicBezTo>
                      <a:cubicBezTo>
                        <a:pt x="10706" y="7902"/>
                        <a:pt x="10866" y="7606"/>
                        <a:pt x="10752" y="7377"/>
                      </a:cubicBezTo>
                      <a:cubicBezTo>
                        <a:pt x="9336" y="4867"/>
                        <a:pt x="7739" y="2470"/>
                        <a:pt x="6027" y="142"/>
                      </a:cubicBezTo>
                      <a:cubicBezTo>
                        <a:pt x="5947" y="42"/>
                        <a:pt x="5840" y="0"/>
                        <a:pt x="573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9" name="Google Shape;3739;p49"/>
                <p:cNvSpPr/>
                <p:nvPr/>
              </p:nvSpPr>
              <p:spPr>
                <a:xfrm flipH="1">
                  <a:off x="859757" y="3166984"/>
                  <a:ext cx="432229" cy="365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5" h="10656" extrusionOk="0">
                      <a:moveTo>
                        <a:pt x="9113" y="1"/>
                      </a:moveTo>
                      <a:cubicBezTo>
                        <a:pt x="8896" y="1"/>
                        <a:pt x="8687" y="171"/>
                        <a:pt x="8783" y="431"/>
                      </a:cubicBezTo>
                      <a:cubicBezTo>
                        <a:pt x="9787" y="3011"/>
                        <a:pt x="10244" y="5773"/>
                        <a:pt x="11636" y="8169"/>
                      </a:cubicBezTo>
                      <a:cubicBezTo>
                        <a:pt x="11796" y="8146"/>
                        <a:pt x="11933" y="8101"/>
                        <a:pt x="12093" y="8055"/>
                      </a:cubicBezTo>
                      <a:lnTo>
                        <a:pt x="12093" y="8055"/>
                      </a:lnTo>
                      <a:cubicBezTo>
                        <a:pt x="12024" y="8238"/>
                        <a:pt x="11956" y="8397"/>
                        <a:pt x="11887" y="8580"/>
                      </a:cubicBezTo>
                      <a:cubicBezTo>
                        <a:pt x="11796" y="8443"/>
                        <a:pt x="11727" y="8306"/>
                        <a:pt x="11636" y="8169"/>
                      </a:cubicBezTo>
                      <a:cubicBezTo>
                        <a:pt x="8846" y="8912"/>
                        <a:pt x="5826" y="9957"/>
                        <a:pt x="2873" y="9957"/>
                      </a:cubicBezTo>
                      <a:cubicBezTo>
                        <a:pt x="2105" y="9957"/>
                        <a:pt x="1342" y="9886"/>
                        <a:pt x="589" y="9721"/>
                      </a:cubicBezTo>
                      <a:cubicBezTo>
                        <a:pt x="561" y="9715"/>
                        <a:pt x="534" y="9713"/>
                        <a:pt x="508" y="9713"/>
                      </a:cubicBezTo>
                      <a:cubicBezTo>
                        <a:pt x="134" y="9713"/>
                        <a:pt x="0" y="10299"/>
                        <a:pt x="406" y="10406"/>
                      </a:cubicBezTo>
                      <a:cubicBezTo>
                        <a:pt x="1203" y="10581"/>
                        <a:pt x="2008" y="10656"/>
                        <a:pt x="2816" y="10656"/>
                      </a:cubicBezTo>
                      <a:cubicBezTo>
                        <a:pt x="6015" y="10656"/>
                        <a:pt x="9269" y="9487"/>
                        <a:pt x="12275" y="8740"/>
                      </a:cubicBezTo>
                      <a:cubicBezTo>
                        <a:pt x="12481" y="8671"/>
                        <a:pt x="12595" y="8397"/>
                        <a:pt x="12481" y="8215"/>
                      </a:cubicBezTo>
                      <a:cubicBezTo>
                        <a:pt x="10928" y="5773"/>
                        <a:pt x="10495" y="2919"/>
                        <a:pt x="9468" y="249"/>
                      </a:cubicBezTo>
                      <a:cubicBezTo>
                        <a:pt x="9404" y="76"/>
                        <a:pt x="9257" y="1"/>
                        <a:pt x="911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0" name="Google Shape;3740;p49"/>
                <p:cNvSpPr/>
                <p:nvPr/>
              </p:nvSpPr>
              <p:spPr>
                <a:xfrm flipH="1">
                  <a:off x="515100" y="3252161"/>
                  <a:ext cx="471660" cy="45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4" h="13202" extrusionOk="0">
                      <a:moveTo>
                        <a:pt x="7486" y="1"/>
                      </a:moveTo>
                      <a:cubicBezTo>
                        <a:pt x="7259" y="1"/>
                        <a:pt x="7023" y="249"/>
                        <a:pt x="7147" y="529"/>
                      </a:cubicBezTo>
                      <a:cubicBezTo>
                        <a:pt x="8768" y="3930"/>
                        <a:pt x="10799" y="7102"/>
                        <a:pt x="12717" y="10344"/>
                      </a:cubicBezTo>
                      <a:cubicBezTo>
                        <a:pt x="12899" y="10321"/>
                        <a:pt x="13105" y="10298"/>
                        <a:pt x="13287" y="10298"/>
                      </a:cubicBezTo>
                      <a:cubicBezTo>
                        <a:pt x="13196" y="10458"/>
                        <a:pt x="13105" y="10640"/>
                        <a:pt x="12991" y="10823"/>
                      </a:cubicBezTo>
                      <a:cubicBezTo>
                        <a:pt x="12899" y="10663"/>
                        <a:pt x="12808" y="10503"/>
                        <a:pt x="12717" y="10344"/>
                      </a:cubicBezTo>
                      <a:cubicBezTo>
                        <a:pt x="8562" y="10732"/>
                        <a:pt x="4545" y="11941"/>
                        <a:pt x="414" y="12535"/>
                      </a:cubicBezTo>
                      <a:cubicBezTo>
                        <a:pt x="1" y="12578"/>
                        <a:pt x="147" y="13201"/>
                        <a:pt x="536" y="13201"/>
                      </a:cubicBezTo>
                      <a:cubicBezTo>
                        <a:pt x="556" y="13201"/>
                        <a:pt x="576" y="13200"/>
                        <a:pt x="596" y="13197"/>
                      </a:cubicBezTo>
                      <a:cubicBezTo>
                        <a:pt x="4865" y="12603"/>
                        <a:pt x="8996" y="11302"/>
                        <a:pt x="13287" y="10983"/>
                      </a:cubicBezTo>
                      <a:cubicBezTo>
                        <a:pt x="13561" y="10960"/>
                        <a:pt x="13744" y="10709"/>
                        <a:pt x="13584" y="10458"/>
                      </a:cubicBezTo>
                      <a:cubicBezTo>
                        <a:pt x="11598" y="7057"/>
                        <a:pt x="9430" y="3747"/>
                        <a:pt x="7764" y="186"/>
                      </a:cubicBezTo>
                      <a:cubicBezTo>
                        <a:pt x="7698" y="55"/>
                        <a:pt x="7593" y="1"/>
                        <a:pt x="748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1" name="Google Shape;3741;p49"/>
                <p:cNvSpPr/>
                <p:nvPr/>
              </p:nvSpPr>
              <p:spPr>
                <a:xfrm flipH="1">
                  <a:off x="218991" y="3719919"/>
                  <a:ext cx="18840" cy="20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594" extrusionOk="0">
                      <a:moveTo>
                        <a:pt x="549" y="0"/>
                      </a:moveTo>
                      <a:lnTo>
                        <a:pt x="549" y="0"/>
                      </a:lnTo>
                      <a:cubicBezTo>
                        <a:pt x="366" y="69"/>
                        <a:pt x="184" y="114"/>
                        <a:pt x="1" y="183"/>
                      </a:cubicBezTo>
                      <a:cubicBezTo>
                        <a:pt x="138" y="320"/>
                        <a:pt x="252" y="457"/>
                        <a:pt x="389" y="594"/>
                      </a:cubicBezTo>
                      <a:cubicBezTo>
                        <a:pt x="457" y="388"/>
                        <a:pt x="503" y="206"/>
                        <a:pt x="549" y="0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2" name="Google Shape;3742;p49"/>
                <p:cNvSpPr/>
                <p:nvPr/>
              </p:nvSpPr>
              <p:spPr>
                <a:xfrm flipH="1">
                  <a:off x="200984" y="3415310"/>
                  <a:ext cx="459031" cy="452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3200" extrusionOk="0">
                      <a:moveTo>
                        <a:pt x="7388" y="1"/>
                      </a:moveTo>
                      <a:cubicBezTo>
                        <a:pt x="7137" y="1"/>
                        <a:pt x="6901" y="245"/>
                        <a:pt x="7076" y="499"/>
                      </a:cubicBezTo>
                      <a:cubicBezTo>
                        <a:pt x="9153" y="3170"/>
                        <a:pt x="9975" y="6594"/>
                        <a:pt x="12303" y="9059"/>
                      </a:cubicBezTo>
                      <a:cubicBezTo>
                        <a:pt x="12486" y="8990"/>
                        <a:pt x="12668" y="8945"/>
                        <a:pt x="12851" y="8876"/>
                      </a:cubicBezTo>
                      <a:lnTo>
                        <a:pt x="12851" y="8876"/>
                      </a:lnTo>
                      <a:cubicBezTo>
                        <a:pt x="12805" y="9082"/>
                        <a:pt x="12759" y="9264"/>
                        <a:pt x="12691" y="9470"/>
                      </a:cubicBezTo>
                      <a:cubicBezTo>
                        <a:pt x="12554" y="9333"/>
                        <a:pt x="12440" y="9196"/>
                        <a:pt x="12303" y="9059"/>
                      </a:cubicBezTo>
                      <a:cubicBezTo>
                        <a:pt x="8546" y="10289"/>
                        <a:pt x="4936" y="12493"/>
                        <a:pt x="905" y="12493"/>
                      </a:cubicBezTo>
                      <a:cubicBezTo>
                        <a:pt x="749" y="12493"/>
                        <a:pt x="592" y="12490"/>
                        <a:pt x="434" y="12483"/>
                      </a:cubicBezTo>
                      <a:cubicBezTo>
                        <a:pt x="427" y="12482"/>
                        <a:pt x="420" y="12482"/>
                        <a:pt x="413" y="12482"/>
                      </a:cubicBezTo>
                      <a:cubicBezTo>
                        <a:pt x="0" y="12482"/>
                        <a:pt x="7" y="13168"/>
                        <a:pt x="434" y="13190"/>
                      </a:cubicBezTo>
                      <a:cubicBezTo>
                        <a:pt x="586" y="13197"/>
                        <a:pt x="738" y="13200"/>
                        <a:pt x="889" y="13200"/>
                      </a:cubicBezTo>
                      <a:cubicBezTo>
                        <a:pt x="5197" y="13200"/>
                        <a:pt x="8998" y="10752"/>
                        <a:pt x="13033" y="9561"/>
                      </a:cubicBezTo>
                      <a:cubicBezTo>
                        <a:pt x="13284" y="9493"/>
                        <a:pt x="13376" y="9150"/>
                        <a:pt x="13193" y="8968"/>
                      </a:cubicBezTo>
                      <a:cubicBezTo>
                        <a:pt x="10591" y="6525"/>
                        <a:pt x="9815" y="2919"/>
                        <a:pt x="7692" y="157"/>
                      </a:cubicBezTo>
                      <a:cubicBezTo>
                        <a:pt x="7609" y="47"/>
                        <a:pt x="7497" y="1"/>
                        <a:pt x="738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43" name="Google Shape;3743;p49"/>
              <p:cNvGrpSpPr/>
              <p:nvPr/>
            </p:nvGrpSpPr>
            <p:grpSpPr>
              <a:xfrm rot="554854">
                <a:off x="2173912" y="2935127"/>
                <a:ext cx="949209" cy="753240"/>
                <a:chOff x="3397420" y="1740354"/>
                <a:chExt cx="949212" cy="753242"/>
              </a:xfrm>
            </p:grpSpPr>
            <p:sp>
              <p:nvSpPr>
                <p:cNvPr id="3744" name="Google Shape;3744;p49"/>
                <p:cNvSpPr/>
                <p:nvPr/>
              </p:nvSpPr>
              <p:spPr>
                <a:xfrm>
                  <a:off x="3397420" y="1740354"/>
                  <a:ext cx="940993" cy="753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5" name="Google Shape;3745;p49"/>
                <p:cNvSpPr/>
                <p:nvPr/>
              </p:nvSpPr>
              <p:spPr>
                <a:xfrm>
                  <a:off x="3558140" y="1831018"/>
                  <a:ext cx="788492" cy="6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6" name="Google Shape;3746;p49"/>
                <p:cNvSpPr/>
                <p:nvPr/>
              </p:nvSpPr>
              <p:spPr>
                <a:xfrm>
                  <a:off x="4251114" y="2385823"/>
                  <a:ext cx="11621" cy="10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7" name="Google Shape;3747;p49"/>
                <p:cNvSpPr/>
                <p:nvPr/>
              </p:nvSpPr>
              <p:spPr>
                <a:xfrm>
                  <a:off x="4076564" y="2229796"/>
                  <a:ext cx="206628" cy="177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8" name="Google Shape;3748;p49"/>
                <p:cNvSpPr/>
                <p:nvPr/>
              </p:nvSpPr>
              <p:spPr>
                <a:xfrm>
                  <a:off x="4162480" y="2310155"/>
                  <a:ext cx="12995" cy="12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9" name="Google Shape;3749;p49"/>
                <p:cNvSpPr/>
                <p:nvPr/>
              </p:nvSpPr>
              <p:spPr>
                <a:xfrm>
                  <a:off x="3912917" y="2114963"/>
                  <a:ext cx="272768" cy="218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0" name="Google Shape;3750;p49"/>
                <p:cNvSpPr/>
                <p:nvPr/>
              </p:nvSpPr>
              <p:spPr>
                <a:xfrm>
                  <a:off x="3804536" y="1971303"/>
                  <a:ext cx="216817" cy="231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1" name="Google Shape;3751;p49"/>
                <p:cNvSpPr/>
                <p:nvPr/>
              </p:nvSpPr>
              <p:spPr>
                <a:xfrm>
                  <a:off x="3861773" y="2068092"/>
                  <a:ext cx="10246" cy="10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2" name="Google Shape;3752;p49"/>
                <p:cNvSpPr/>
                <p:nvPr/>
              </p:nvSpPr>
              <p:spPr>
                <a:xfrm>
                  <a:off x="3692003" y="1920130"/>
                  <a:ext cx="192291" cy="16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3" name="Google Shape;3753;p49"/>
                <p:cNvSpPr/>
                <p:nvPr/>
              </p:nvSpPr>
              <p:spPr>
                <a:xfrm>
                  <a:off x="3709030" y="1946030"/>
                  <a:ext cx="12995" cy="8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4" name="Google Shape;3754;p49"/>
                <p:cNvSpPr/>
                <p:nvPr/>
              </p:nvSpPr>
              <p:spPr>
                <a:xfrm>
                  <a:off x="3585623" y="1806075"/>
                  <a:ext cx="150708" cy="16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5" name="Google Shape;3755;p49"/>
                <p:cNvSpPr/>
                <p:nvPr/>
              </p:nvSpPr>
              <p:spPr>
                <a:xfrm>
                  <a:off x="3797008" y="1888764"/>
                  <a:ext cx="40239" cy="3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6" name="Google Shape;3756;p49"/>
                <p:cNvSpPr/>
                <p:nvPr/>
              </p:nvSpPr>
              <p:spPr>
                <a:xfrm>
                  <a:off x="3760174" y="1856023"/>
                  <a:ext cx="40269" cy="3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7" name="Google Shape;3757;p49"/>
                <p:cNvSpPr/>
                <p:nvPr/>
              </p:nvSpPr>
              <p:spPr>
                <a:xfrm>
                  <a:off x="3805193" y="1845806"/>
                  <a:ext cx="40239" cy="30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8" name="Google Shape;3758;p49"/>
                <p:cNvSpPr/>
                <p:nvPr/>
              </p:nvSpPr>
              <p:spPr>
                <a:xfrm>
                  <a:off x="3729494" y="2177189"/>
                  <a:ext cx="40269" cy="3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9" name="Google Shape;3759;p49"/>
                <p:cNvSpPr/>
                <p:nvPr/>
              </p:nvSpPr>
              <p:spPr>
                <a:xfrm>
                  <a:off x="3688567" y="2147196"/>
                  <a:ext cx="40269" cy="31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0" name="Google Shape;3760;p49"/>
                <p:cNvSpPr/>
                <p:nvPr/>
              </p:nvSpPr>
              <p:spPr>
                <a:xfrm>
                  <a:off x="3742459" y="2131513"/>
                  <a:ext cx="40239" cy="3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1" name="Google Shape;3761;p49"/>
                <p:cNvSpPr/>
                <p:nvPr/>
              </p:nvSpPr>
              <p:spPr>
                <a:xfrm>
                  <a:off x="3994740" y="1942625"/>
                  <a:ext cx="39581" cy="3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2" name="Google Shape;3762;p49"/>
                <p:cNvSpPr/>
                <p:nvPr/>
              </p:nvSpPr>
              <p:spPr>
                <a:xfrm>
                  <a:off x="3960655" y="1914664"/>
                  <a:ext cx="40239" cy="30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3" name="Google Shape;3763;p49"/>
                <p:cNvSpPr/>
                <p:nvPr/>
              </p:nvSpPr>
              <p:spPr>
                <a:xfrm>
                  <a:off x="3882924" y="2325151"/>
                  <a:ext cx="40239" cy="3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4" name="Google Shape;3764;p49"/>
                <p:cNvSpPr/>
                <p:nvPr/>
              </p:nvSpPr>
              <p:spPr>
                <a:xfrm>
                  <a:off x="3841310" y="2310155"/>
                  <a:ext cx="40269" cy="3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65" name="Google Shape;3765;p49"/>
              <p:cNvGrpSpPr/>
              <p:nvPr/>
            </p:nvGrpSpPr>
            <p:grpSpPr>
              <a:xfrm rot="2520766">
                <a:off x="2076225" y="1759493"/>
                <a:ext cx="1537626" cy="846988"/>
                <a:chOff x="3286948" y="982501"/>
                <a:chExt cx="1537617" cy="846983"/>
              </a:xfrm>
            </p:grpSpPr>
            <p:sp>
              <p:nvSpPr>
                <p:cNvPr id="3766" name="Google Shape;3766;p49"/>
                <p:cNvSpPr/>
                <p:nvPr/>
              </p:nvSpPr>
              <p:spPr>
                <a:xfrm>
                  <a:off x="3286948" y="982501"/>
                  <a:ext cx="1537612" cy="846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72" h="28353" extrusionOk="0">
                      <a:moveTo>
                        <a:pt x="15357" y="1"/>
                      </a:moveTo>
                      <a:cubicBezTo>
                        <a:pt x="9974" y="1"/>
                        <a:pt x="4681" y="665"/>
                        <a:pt x="1" y="2034"/>
                      </a:cubicBezTo>
                      <a:cubicBezTo>
                        <a:pt x="8058" y="10662"/>
                        <a:pt x="11938" y="20385"/>
                        <a:pt x="24173" y="24836"/>
                      </a:cubicBezTo>
                      <a:cubicBezTo>
                        <a:pt x="29410" y="26673"/>
                        <a:pt x="35752" y="28352"/>
                        <a:pt x="42537" y="28352"/>
                      </a:cubicBezTo>
                      <a:cubicBezTo>
                        <a:pt x="45451" y="28352"/>
                        <a:pt x="48447" y="28042"/>
                        <a:pt x="51472" y="27302"/>
                      </a:cubicBezTo>
                      <a:lnTo>
                        <a:pt x="51472" y="14268"/>
                      </a:lnTo>
                      <a:cubicBezTo>
                        <a:pt x="47797" y="10023"/>
                        <a:pt x="43734" y="6508"/>
                        <a:pt x="37526" y="3974"/>
                      </a:cubicBezTo>
                      <a:cubicBezTo>
                        <a:pt x="30977" y="1366"/>
                        <a:pt x="23074" y="1"/>
                        <a:pt x="15357" y="1"/>
                      </a:cubicBezTo>
                      <a:close/>
                    </a:path>
                  </a:pathLst>
                </a:custGeom>
                <a:solidFill>
                  <a:srgbClr val="0B44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7" name="Google Shape;3767;p49"/>
                <p:cNvSpPr/>
                <p:nvPr/>
              </p:nvSpPr>
              <p:spPr>
                <a:xfrm>
                  <a:off x="3504636" y="1124130"/>
                  <a:ext cx="1319929" cy="55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5" h="18430" extrusionOk="0">
                      <a:moveTo>
                        <a:pt x="508" y="1"/>
                      </a:moveTo>
                      <a:cubicBezTo>
                        <a:pt x="134" y="1"/>
                        <a:pt x="0" y="587"/>
                        <a:pt x="406" y="694"/>
                      </a:cubicBezTo>
                      <a:cubicBezTo>
                        <a:pt x="9308" y="2817"/>
                        <a:pt x="17274" y="7587"/>
                        <a:pt x="25377" y="11650"/>
                      </a:cubicBezTo>
                      <a:cubicBezTo>
                        <a:pt x="31311" y="14640"/>
                        <a:pt x="37588" y="17448"/>
                        <a:pt x="44185" y="18429"/>
                      </a:cubicBezTo>
                      <a:lnTo>
                        <a:pt x="44185" y="17722"/>
                      </a:lnTo>
                      <a:cubicBezTo>
                        <a:pt x="37429" y="16694"/>
                        <a:pt x="31015" y="13727"/>
                        <a:pt x="24943" y="10669"/>
                      </a:cubicBezTo>
                      <a:cubicBezTo>
                        <a:pt x="17046" y="6674"/>
                        <a:pt x="9262" y="2086"/>
                        <a:pt x="589" y="9"/>
                      </a:cubicBezTo>
                      <a:cubicBezTo>
                        <a:pt x="561" y="3"/>
                        <a:pt x="534" y="1"/>
                        <a:pt x="508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8" name="Google Shape;3768;p49"/>
                <p:cNvSpPr/>
                <p:nvPr/>
              </p:nvSpPr>
              <p:spPr>
                <a:xfrm>
                  <a:off x="3916322" y="1290075"/>
                  <a:ext cx="18432" cy="15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526" extrusionOk="0">
                      <a:moveTo>
                        <a:pt x="617" y="1"/>
                      </a:moveTo>
                      <a:lnTo>
                        <a:pt x="617" y="1"/>
                      </a:lnTo>
                      <a:cubicBezTo>
                        <a:pt x="411" y="24"/>
                        <a:pt x="206" y="24"/>
                        <a:pt x="1" y="24"/>
                      </a:cubicBezTo>
                      <a:cubicBezTo>
                        <a:pt x="115" y="206"/>
                        <a:pt x="206" y="366"/>
                        <a:pt x="297" y="526"/>
                      </a:cubicBezTo>
                      <a:cubicBezTo>
                        <a:pt x="411" y="366"/>
                        <a:pt x="503" y="183"/>
                        <a:pt x="617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9" name="Google Shape;3769;p49"/>
                <p:cNvSpPr/>
                <p:nvPr/>
              </p:nvSpPr>
              <p:spPr>
                <a:xfrm>
                  <a:off x="3622427" y="1075168"/>
                  <a:ext cx="324598" cy="253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6" h="8495" extrusionOk="0">
                      <a:moveTo>
                        <a:pt x="5735" y="0"/>
                      </a:moveTo>
                      <a:cubicBezTo>
                        <a:pt x="5479" y="0"/>
                        <a:pt x="5232" y="248"/>
                        <a:pt x="5410" y="507"/>
                      </a:cubicBezTo>
                      <a:cubicBezTo>
                        <a:pt x="7031" y="2653"/>
                        <a:pt x="8515" y="4889"/>
                        <a:pt x="9839" y="7218"/>
                      </a:cubicBezTo>
                      <a:cubicBezTo>
                        <a:pt x="10044" y="7218"/>
                        <a:pt x="10249" y="7218"/>
                        <a:pt x="10455" y="7195"/>
                      </a:cubicBezTo>
                      <a:lnTo>
                        <a:pt x="10455" y="7195"/>
                      </a:lnTo>
                      <a:cubicBezTo>
                        <a:pt x="10341" y="7377"/>
                        <a:pt x="10249" y="7560"/>
                        <a:pt x="10135" y="7720"/>
                      </a:cubicBezTo>
                      <a:cubicBezTo>
                        <a:pt x="10044" y="7560"/>
                        <a:pt x="9953" y="7400"/>
                        <a:pt x="9839" y="7218"/>
                      </a:cubicBezTo>
                      <a:cubicBezTo>
                        <a:pt x="7139" y="7316"/>
                        <a:pt x="4440" y="7806"/>
                        <a:pt x="1726" y="7806"/>
                      </a:cubicBezTo>
                      <a:cubicBezTo>
                        <a:pt x="1296" y="7806"/>
                        <a:pt x="865" y="7793"/>
                        <a:pt x="435" y="7765"/>
                      </a:cubicBezTo>
                      <a:cubicBezTo>
                        <a:pt x="427" y="7765"/>
                        <a:pt x="420" y="7765"/>
                        <a:pt x="414" y="7765"/>
                      </a:cubicBezTo>
                      <a:cubicBezTo>
                        <a:pt x="1" y="7765"/>
                        <a:pt x="8" y="8428"/>
                        <a:pt x="435" y="8450"/>
                      </a:cubicBezTo>
                      <a:cubicBezTo>
                        <a:pt x="886" y="8481"/>
                        <a:pt x="1337" y="8494"/>
                        <a:pt x="1787" y="8494"/>
                      </a:cubicBezTo>
                      <a:cubicBezTo>
                        <a:pt x="4681" y="8494"/>
                        <a:pt x="7551" y="7942"/>
                        <a:pt x="10455" y="7902"/>
                      </a:cubicBezTo>
                      <a:cubicBezTo>
                        <a:pt x="10706" y="7902"/>
                        <a:pt x="10866" y="7606"/>
                        <a:pt x="10752" y="7377"/>
                      </a:cubicBezTo>
                      <a:cubicBezTo>
                        <a:pt x="9336" y="4867"/>
                        <a:pt x="7739" y="2470"/>
                        <a:pt x="6027" y="142"/>
                      </a:cubicBezTo>
                      <a:cubicBezTo>
                        <a:pt x="5947" y="42"/>
                        <a:pt x="5840" y="0"/>
                        <a:pt x="5735" y="0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0" name="Google Shape;3770;p49"/>
                <p:cNvSpPr/>
                <p:nvPr/>
              </p:nvSpPr>
              <p:spPr>
                <a:xfrm>
                  <a:off x="4117490" y="1390330"/>
                  <a:ext cx="13652" cy="15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26" extrusionOk="0">
                      <a:moveTo>
                        <a:pt x="457" y="0"/>
                      </a:moveTo>
                      <a:cubicBezTo>
                        <a:pt x="297" y="46"/>
                        <a:pt x="160" y="91"/>
                        <a:pt x="0" y="114"/>
                      </a:cubicBezTo>
                      <a:cubicBezTo>
                        <a:pt x="91" y="251"/>
                        <a:pt x="160" y="388"/>
                        <a:pt x="251" y="525"/>
                      </a:cubicBezTo>
                      <a:cubicBezTo>
                        <a:pt x="320" y="342"/>
                        <a:pt x="388" y="183"/>
                        <a:pt x="457" y="0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1" name="Google Shape;3771;p49"/>
                <p:cNvSpPr/>
                <p:nvPr/>
              </p:nvSpPr>
              <p:spPr>
                <a:xfrm>
                  <a:off x="3769883" y="1149701"/>
                  <a:ext cx="376248" cy="318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5" h="10656" extrusionOk="0">
                      <a:moveTo>
                        <a:pt x="9113" y="1"/>
                      </a:moveTo>
                      <a:cubicBezTo>
                        <a:pt x="8896" y="1"/>
                        <a:pt x="8687" y="171"/>
                        <a:pt x="8783" y="431"/>
                      </a:cubicBezTo>
                      <a:cubicBezTo>
                        <a:pt x="9787" y="3011"/>
                        <a:pt x="10244" y="5773"/>
                        <a:pt x="11636" y="8169"/>
                      </a:cubicBezTo>
                      <a:cubicBezTo>
                        <a:pt x="11796" y="8146"/>
                        <a:pt x="11933" y="8101"/>
                        <a:pt x="12093" y="8055"/>
                      </a:cubicBezTo>
                      <a:lnTo>
                        <a:pt x="12093" y="8055"/>
                      </a:lnTo>
                      <a:cubicBezTo>
                        <a:pt x="12024" y="8238"/>
                        <a:pt x="11956" y="8397"/>
                        <a:pt x="11887" y="8580"/>
                      </a:cubicBezTo>
                      <a:cubicBezTo>
                        <a:pt x="11796" y="8443"/>
                        <a:pt x="11727" y="8306"/>
                        <a:pt x="11636" y="8169"/>
                      </a:cubicBezTo>
                      <a:cubicBezTo>
                        <a:pt x="8846" y="8912"/>
                        <a:pt x="5826" y="9957"/>
                        <a:pt x="2873" y="9957"/>
                      </a:cubicBezTo>
                      <a:cubicBezTo>
                        <a:pt x="2105" y="9957"/>
                        <a:pt x="1342" y="9886"/>
                        <a:pt x="589" y="9721"/>
                      </a:cubicBezTo>
                      <a:cubicBezTo>
                        <a:pt x="561" y="9715"/>
                        <a:pt x="534" y="9713"/>
                        <a:pt x="508" y="9713"/>
                      </a:cubicBezTo>
                      <a:cubicBezTo>
                        <a:pt x="134" y="9713"/>
                        <a:pt x="0" y="10299"/>
                        <a:pt x="406" y="10406"/>
                      </a:cubicBezTo>
                      <a:cubicBezTo>
                        <a:pt x="1203" y="10581"/>
                        <a:pt x="2008" y="10656"/>
                        <a:pt x="2816" y="10656"/>
                      </a:cubicBezTo>
                      <a:cubicBezTo>
                        <a:pt x="6015" y="10656"/>
                        <a:pt x="9269" y="9487"/>
                        <a:pt x="12275" y="8740"/>
                      </a:cubicBezTo>
                      <a:cubicBezTo>
                        <a:pt x="12481" y="8671"/>
                        <a:pt x="12595" y="8397"/>
                        <a:pt x="12481" y="8215"/>
                      </a:cubicBezTo>
                      <a:cubicBezTo>
                        <a:pt x="10928" y="5773"/>
                        <a:pt x="10495" y="2919"/>
                        <a:pt x="9468" y="249"/>
                      </a:cubicBezTo>
                      <a:cubicBezTo>
                        <a:pt x="9404" y="76"/>
                        <a:pt x="9257" y="1"/>
                        <a:pt x="9113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2" name="Google Shape;3772;p49"/>
                <p:cNvSpPr/>
                <p:nvPr/>
              </p:nvSpPr>
              <p:spPr>
                <a:xfrm>
                  <a:off x="4415448" y="1531451"/>
                  <a:ext cx="17087" cy="15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526" extrusionOk="0">
                      <a:moveTo>
                        <a:pt x="571" y="1"/>
                      </a:moveTo>
                      <a:cubicBezTo>
                        <a:pt x="389" y="1"/>
                        <a:pt x="183" y="24"/>
                        <a:pt x="1" y="47"/>
                      </a:cubicBezTo>
                      <a:cubicBezTo>
                        <a:pt x="92" y="206"/>
                        <a:pt x="183" y="366"/>
                        <a:pt x="275" y="526"/>
                      </a:cubicBezTo>
                      <a:cubicBezTo>
                        <a:pt x="389" y="343"/>
                        <a:pt x="480" y="161"/>
                        <a:pt x="571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3" name="Google Shape;3773;p49"/>
                <p:cNvSpPr/>
                <p:nvPr/>
              </p:nvSpPr>
              <p:spPr>
                <a:xfrm>
                  <a:off x="4035577" y="1223847"/>
                  <a:ext cx="410572" cy="394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4" h="13202" extrusionOk="0">
                      <a:moveTo>
                        <a:pt x="7486" y="1"/>
                      </a:moveTo>
                      <a:cubicBezTo>
                        <a:pt x="7259" y="1"/>
                        <a:pt x="7023" y="249"/>
                        <a:pt x="7147" y="529"/>
                      </a:cubicBezTo>
                      <a:cubicBezTo>
                        <a:pt x="8768" y="3930"/>
                        <a:pt x="10799" y="7102"/>
                        <a:pt x="12717" y="10344"/>
                      </a:cubicBezTo>
                      <a:cubicBezTo>
                        <a:pt x="12899" y="10321"/>
                        <a:pt x="13105" y="10298"/>
                        <a:pt x="13287" y="10298"/>
                      </a:cubicBezTo>
                      <a:cubicBezTo>
                        <a:pt x="13196" y="10458"/>
                        <a:pt x="13105" y="10640"/>
                        <a:pt x="12991" y="10823"/>
                      </a:cubicBezTo>
                      <a:cubicBezTo>
                        <a:pt x="12899" y="10663"/>
                        <a:pt x="12808" y="10503"/>
                        <a:pt x="12717" y="10344"/>
                      </a:cubicBezTo>
                      <a:cubicBezTo>
                        <a:pt x="8562" y="10732"/>
                        <a:pt x="4545" y="11941"/>
                        <a:pt x="414" y="12535"/>
                      </a:cubicBezTo>
                      <a:cubicBezTo>
                        <a:pt x="1" y="12578"/>
                        <a:pt x="147" y="13201"/>
                        <a:pt x="536" y="13201"/>
                      </a:cubicBezTo>
                      <a:cubicBezTo>
                        <a:pt x="556" y="13201"/>
                        <a:pt x="576" y="13200"/>
                        <a:pt x="596" y="13197"/>
                      </a:cubicBezTo>
                      <a:cubicBezTo>
                        <a:pt x="4865" y="12603"/>
                        <a:pt x="8996" y="11302"/>
                        <a:pt x="13287" y="10983"/>
                      </a:cubicBezTo>
                      <a:cubicBezTo>
                        <a:pt x="13561" y="10960"/>
                        <a:pt x="13744" y="10709"/>
                        <a:pt x="13584" y="10458"/>
                      </a:cubicBezTo>
                      <a:cubicBezTo>
                        <a:pt x="11598" y="7057"/>
                        <a:pt x="9430" y="3747"/>
                        <a:pt x="7764" y="186"/>
                      </a:cubicBezTo>
                      <a:cubicBezTo>
                        <a:pt x="7698" y="55"/>
                        <a:pt x="7593" y="1"/>
                        <a:pt x="7486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4" name="Google Shape;3774;p49"/>
                <p:cNvSpPr/>
                <p:nvPr/>
              </p:nvSpPr>
              <p:spPr>
                <a:xfrm>
                  <a:off x="4687506" y="1631018"/>
                  <a:ext cx="16400" cy="17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594" extrusionOk="0">
                      <a:moveTo>
                        <a:pt x="549" y="0"/>
                      </a:moveTo>
                      <a:lnTo>
                        <a:pt x="549" y="0"/>
                      </a:lnTo>
                      <a:cubicBezTo>
                        <a:pt x="366" y="69"/>
                        <a:pt x="184" y="114"/>
                        <a:pt x="1" y="183"/>
                      </a:cubicBezTo>
                      <a:cubicBezTo>
                        <a:pt x="138" y="320"/>
                        <a:pt x="252" y="457"/>
                        <a:pt x="389" y="594"/>
                      </a:cubicBezTo>
                      <a:cubicBezTo>
                        <a:pt x="457" y="388"/>
                        <a:pt x="503" y="206"/>
                        <a:pt x="549" y="0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5" name="Google Shape;3775;p49"/>
                <p:cNvSpPr/>
                <p:nvPr/>
              </p:nvSpPr>
              <p:spPr>
                <a:xfrm>
                  <a:off x="4320002" y="1365864"/>
                  <a:ext cx="399578" cy="394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3200" extrusionOk="0">
                      <a:moveTo>
                        <a:pt x="7388" y="1"/>
                      </a:moveTo>
                      <a:cubicBezTo>
                        <a:pt x="7137" y="1"/>
                        <a:pt x="6901" y="245"/>
                        <a:pt x="7076" y="499"/>
                      </a:cubicBezTo>
                      <a:cubicBezTo>
                        <a:pt x="9153" y="3170"/>
                        <a:pt x="9975" y="6594"/>
                        <a:pt x="12303" y="9059"/>
                      </a:cubicBezTo>
                      <a:cubicBezTo>
                        <a:pt x="12486" y="8990"/>
                        <a:pt x="12668" y="8945"/>
                        <a:pt x="12851" y="8876"/>
                      </a:cubicBezTo>
                      <a:lnTo>
                        <a:pt x="12851" y="8876"/>
                      </a:lnTo>
                      <a:cubicBezTo>
                        <a:pt x="12805" y="9082"/>
                        <a:pt x="12759" y="9264"/>
                        <a:pt x="12691" y="9470"/>
                      </a:cubicBezTo>
                      <a:cubicBezTo>
                        <a:pt x="12554" y="9333"/>
                        <a:pt x="12440" y="9196"/>
                        <a:pt x="12303" y="9059"/>
                      </a:cubicBezTo>
                      <a:cubicBezTo>
                        <a:pt x="8546" y="10289"/>
                        <a:pt x="4936" y="12493"/>
                        <a:pt x="905" y="12493"/>
                      </a:cubicBezTo>
                      <a:cubicBezTo>
                        <a:pt x="749" y="12493"/>
                        <a:pt x="592" y="12490"/>
                        <a:pt x="434" y="12483"/>
                      </a:cubicBezTo>
                      <a:cubicBezTo>
                        <a:pt x="427" y="12482"/>
                        <a:pt x="420" y="12482"/>
                        <a:pt x="413" y="12482"/>
                      </a:cubicBezTo>
                      <a:cubicBezTo>
                        <a:pt x="0" y="12482"/>
                        <a:pt x="7" y="13168"/>
                        <a:pt x="434" y="13190"/>
                      </a:cubicBezTo>
                      <a:cubicBezTo>
                        <a:pt x="586" y="13197"/>
                        <a:pt x="738" y="13200"/>
                        <a:pt x="889" y="13200"/>
                      </a:cubicBezTo>
                      <a:cubicBezTo>
                        <a:pt x="5197" y="13200"/>
                        <a:pt x="8998" y="10752"/>
                        <a:pt x="13033" y="9561"/>
                      </a:cubicBezTo>
                      <a:cubicBezTo>
                        <a:pt x="13284" y="9493"/>
                        <a:pt x="13376" y="9150"/>
                        <a:pt x="13193" y="8968"/>
                      </a:cubicBezTo>
                      <a:cubicBezTo>
                        <a:pt x="10591" y="6525"/>
                        <a:pt x="9815" y="2919"/>
                        <a:pt x="7692" y="157"/>
                      </a:cubicBezTo>
                      <a:cubicBezTo>
                        <a:pt x="7609" y="47"/>
                        <a:pt x="7497" y="1"/>
                        <a:pt x="7388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76" name="Google Shape;3776;p49"/>
              <p:cNvSpPr/>
              <p:nvPr/>
            </p:nvSpPr>
            <p:spPr>
              <a:xfrm>
                <a:off x="2590563" y="2724748"/>
                <a:ext cx="508943" cy="686984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49"/>
              <p:cNvSpPr/>
              <p:nvPr/>
            </p:nvSpPr>
            <p:spPr>
              <a:xfrm>
                <a:off x="2822052" y="2835219"/>
                <a:ext cx="277458" cy="464701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49"/>
              <p:cNvSpPr/>
              <p:nvPr/>
            </p:nvSpPr>
            <p:spPr>
              <a:xfrm>
                <a:off x="2689175" y="3012188"/>
                <a:ext cx="410333" cy="349093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49"/>
              <p:cNvSpPr/>
              <p:nvPr/>
            </p:nvSpPr>
            <p:spPr>
              <a:xfrm>
                <a:off x="2630026" y="3186319"/>
                <a:ext cx="469481" cy="209737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49"/>
              <p:cNvSpPr/>
              <p:nvPr/>
            </p:nvSpPr>
            <p:spPr>
              <a:xfrm>
                <a:off x="3015453" y="2795219"/>
                <a:ext cx="84062" cy="358772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49"/>
              <p:cNvSpPr/>
              <p:nvPr/>
            </p:nvSpPr>
            <p:spPr>
              <a:xfrm>
                <a:off x="2629697" y="3818106"/>
                <a:ext cx="8872" cy="890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297" y="1"/>
                    </a:moveTo>
                    <a:lnTo>
                      <a:pt x="297" y="1"/>
                    </a:lnTo>
                    <a:cubicBezTo>
                      <a:pt x="206" y="24"/>
                      <a:pt x="92" y="69"/>
                      <a:pt x="0" y="92"/>
                    </a:cubicBezTo>
                    <a:cubicBezTo>
                      <a:pt x="69" y="160"/>
                      <a:pt x="137" y="229"/>
                      <a:pt x="206" y="297"/>
                    </a:cubicBezTo>
                    <a:cubicBezTo>
                      <a:pt x="251" y="206"/>
                      <a:pt x="274" y="92"/>
                      <a:pt x="297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82" name="Google Shape;3782;p49"/>
              <p:cNvGrpSpPr/>
              <p:nvPr/>
            </p:nvGrpSpPr>
            <p:grpSpPr>
              <a:xfrm rot="7084698">
                <a:off x="5649509" y="1718273"/>
                <a:ext cx="774936" cy="596565"/>
                <a:chOff x="8267893" y="1920039"/>
                <a:chExt cx="890274" cy="685355"/>
              </a:xfrm>
            </p:grpSpPr>
            <p:sp>
              <p:nvSpPr>
                <p:cNvPr id="3783" name="Google Shape;3783;p49"/>
                <p:cNvSpPr/>
                <p:nvPr/>
              </p:nvSpPr>
              <p:spPr>
                <a:xfrm>
                  <a:off x="8267893" y="1920039"/>
                  <a:ext cx="890265" cy="685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42" h="19971" extrusionOk="0">
                      <a:moveTo>
                        <a:pt x="9705" y="1"/>
                      </a:moveTo>
                      <a:cubicBezTo>
                        <a:pt x="7527" y="1"/>
                        <a:pt x="5973" y="655"/>
                        <a:pt x="8435" y="3009"/>
                      </a:cubicBezTo>
                      <a:cubicBezTo>
                        <a:pt x="10695" y="5086"/>
                        <a:pt x="14849" y="6638"/>
                        <a:pt x="17770" y="7505"/>
                      </a:cubicBezTo>
                      <a:cubicBezTo>
                        <a:pt x="16612" y="7411"/>
                        <a:pt x="11802" y="6606"/>
                        <a:pt x="7521" y="6606"/>
                      </a:cubicBezTo>
                      <a:cubicBezTo>
                        <a:pt x="3532" y="6606"/>
                        <a:pt x="1" y="7304"/>
                        <a:pt x="309" y="9925"/>
                      </a:cubicBezTo>
                      <a:cubicBezTo>
                        <a:pt x="574" y="12205"/>
                        <a:pt x="8728" y="12815"/>
                        <a:pt x="14639" y="12815"/>
                      </a:cubicBezTo>
                      <a:cubicBezTo>
                        <a:pt x="16359" y="12815"/>
                        <a:pt x="17889" y="12764"/>
                        <a:pt x="18980" y="12686"/>
                      </a:cubicBezTo>
                      <a:lnTo>
                        <a:pt x="18980" y="12686"/>
                      </a:lnTo>
                      <a:cubicBezTo>
                        <a:pt x="14324" y="14421"/>
                        <a:pt x="9142" y="14946"/>
                        <a:pt x="6015" y="15631"/>
                      </a:cubicBezTo>
                      <a:cubicBezTo>
                        <a:pt x="905" y="16609"/>
                        <a:pt x="1306" y="19970"/>
                        <a:pt x="6427" y="19970"/>
                      </a:cubicBezTo>
                      <a:cubicBezTo>
                        <a:pt x="6682" y="19970"/>
                        <a:pt x="6948" y="19962"/>
                        <a:pt x="7225" y="19945"/>
                      </a:cubicBezTo>
                      <a:cubicBezTo>
                        <a:pt x="12931" y="19625"/>
                        <a:pt x="19893" y="18347"/>
                        <a:pt x="25942" y="17023"/>
                      </a:cubicBezTo>
                      <a:lnTo>
                        <a:pt x="25942" y="4629"/>
                      </a:lnTo>
                      <a:cubicBezTo>
                        <a:pt x="22016" y="3077"/>
                        <a:pt x="17702" y="1799"/>
                        <a:pt x="13981" y="589"/>
                      </a:cubicBezTo>
                      <a:cubicBezTo>
                        <a:pt x="12996" y="310"/>
                        <a:pt x="11203" y="1"/>
                        <a:pt x="9705" y="1"/>
                      </a:cubicBezTo>
                      <a:close/>
                    </a:path>
                  </a:pathLst>
                </a:custGeom>
                <a:solidFill>
                  <a:srgbClr val="FF8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4" name="Google Shape;3784;p49"/>
                <p:cNvSpPr/>
                <p:nvPr/>
              </p:nvSpPr>
              <p:spPr>
                <a:xfrm>
                  <a:off x="8600128" y="1969526"/>
                  <a:ext cx="558037" cy="233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1" h="6794" extrusionOk="0">
                      <a:moveTo>
                        <a:pt x="487" y="1"/>
                      </a:moveTo>
                      <a:cubicBezTo>
                        <a:pt x="190" y="1"/>
                        <a:pt x="1" y="463"/>
                        <a:pt x="306" y="653"/>
                      </a:cubicBezTo>
                      <a:cubicBezTo>
                        <a:pt x="5031" y="3712"/>
                        <a:pt x="10646" y="5675"/>
                        <a:pt x="16261" y="6793"/>
                      </a:cubicBezTo>
                      <a:lnTo>
                        <a:pt x="16261" y="6086"/>
                      </a:lnTo>
                      <a:cubicBezTo>
                        <a:pt x="10760" y="4967"/>
                        <a:pt x="5282" y="3027"/>
                        <a:pt x="671" y="60"/>
                      </a:cubicBezTo>
                      <a:cubicBezTo>
                        <a:pt x="607" y="19"/>
                        <a:pt x="545" y="1"/>
                        <a:pt x="487" y="1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5" name="Google Shape;3785;p49"/>
                <p:cNvSpPr/>
                <p:nvPr/>
              </p:nvSpPr>
              <p:spPr>
                <a:xfrm>
                  <a:off x="8352110" y="2225369"/>
                  <a:ext cx="806049" cy="51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8" h="1507" extrusionOk="0">
                      <a:moveTo>
                        <a:pt x="11990" y="0"/>
                      </a:moveTo>
                      <a:cubicBezTo>
                        <a:pt x="8126" y="0"/>
                        <a:pt x="4258" y="160"/>
                        <a:pt x="457" y="160"/>
                      </a:cubicBezTo>
                      <a:cubicBezTo>
                        <a:pt x="1" y="160"/>
                        <a:pt x="1" y="868"/>
                        <a:pt x="457" y="868"/>
                      </a:cubicBezTo>
                      <a:cubicBezTo>
                        <a:pt x="4258" y="856"/>
                        <a:pt x="8126" y="691"/>
                        <a:pt x="11990" y="691"/>
                      </a:cubicBezTo>
                      <a:cubicBezTo>
                        <a:pt x="15853" y="691"/>
                        <a:pt x="19710" y="856"/>
                        <a:pt x="23488" y="1507"/>
                      </a:cubicBezTo>
                      <a:lnTo>
                        <a:pt x="23488" y="799"/>
                      </a:lnTo>
                      <a:cubicBezTo>
                        <a:pt x="19710" y="160"/>
                        <a:pt x="15853" y="0"/>
                        <a:pt x="11990" y="0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6" name="Google Shape;3786;p49"/>
                <p:cNvSpPr/>
                <p:nvPr/>
              </p:nvSpPr>
              <p:spPr>
                <a:xfrm>
                  <a:off x="8480529" y="2421189"/>
                  <a:ext cx="677633" cy="130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6" h="3795" extrusionOk="0">
                      <a:moveTo>
                        <a:pt x="19746" y="1"/>
                      </a:moveTo>
                      <a:cubicBezTo>
                        <a:pt x="13241" y="503"/>
                        <a:pt x="6850" y="1872"/>
                        <a:pt x="413" y="3105"/>
                      </a:cubicBezTo>
                      <a:cubicBezTo>
                        <a:pt x="0" y="3192"/>
                        <a:pt x="145" y="3795"/>
                        <a:pt x="553" y="3795"/>
                      </a:cubicBezTo>
                      <a:cubicBezTo>
                        <a:pt x="574" y="3795"/>
                        <a:pt x="596" y="3793"/>
                        <a:pt x="618" y="3790"/>
                      </a:cubicBezTo>
                      <a:cubicBezTo>
                        <a:pt x="6964" y="2557"/>
                        <a:pt x="13309" y="1188"/>
                        <a:pt x="19746" y="708"/>
                      </a:cubicBezTo>
                      <a:lnTo>
                        <a:pt x="19746" y="1"/>
                      </a:ln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7" name="Google Shape;3787;p49"/>
                <p:cNvSpPr/>
                <p:nvPr/>
              </p:nvSpPr>
              <p:spPr>
                <a:xfrm>
                  <a:off x="8675456" y="2081884"/>
                  <a:ext cx="482710" cy="421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6" h="12275" extrusionOk="0">
                      <a:moveTo>
                        <a:pt x="5947" y="1"/>
                      </a:moveTo>
                      <a:cubicBezTo>
                        <a:pt x="4617" y="1"/>
                        <a:pt x="3672" y="406"/>
                        <a:pt x="5187" y="1853"/>
                      </a:cubicBezTo>
                      <a:cubicBezTo>
                        <a:pt x="6556" y="3131"/>
                        <a:pt x="9113" y="4090"/>
                        <a:pt x="10916" y="4615"/>
                      </a:cubicBezTo>
                      <a:cubicBezTo>
                        <a:pt x="10195" y="4556"/>
                        <a:pt x="7242" y="4063"/>
                        <a:pt x="4615" y="4063"/>
                      </a:cubicBezTo>
                      <a:cubicBezTo>
                        <a:pt x="2167" y="4063"/>
                        <a:pt x="1" y="4491"/>
                        <a:pt x="188" y="6099"/>
                      </a:cubicBezTo>
                      <a:cubicBezTo>
                        <a:pt x="346" y="7488"/>
                        <a:pt x="5300" y="7875"/>
                        <a:pt x="8923" y="7875"/>
                      </a:cubicBezTo>
                      <a:cubicBezTo>
                        <a:pt x="10003" y="7875"/>
                        <a:pt x="10965" y="7840"/>
                        <a:pt x="11646" y="7788"/>
                      </a:cubicBezTo>
                      <a:lnTo>
                        <a:pt x="11646" y="7788"/>
                      </a:lnTo>
                      <a:cubicBezTo>
                        <a:pt x="8793" y="8861"/>
                        <a:pt x="5598" y="9180"/>
                        <a:pt x="3680" y="9591"/>
                      </a:cubicBezTo>
                      <a:cubicBezTo>
                        <a:pt x="537" y="10202"/>
                        <a:pt x="796" y="12275"/>
                        <a:pt x="3980" y="12275"/>
                      </a:cubicBezTo>
                      <a:cubicBezTo>
                        <a:pt x="4125" y="12275"/>
                        <a:pt x="4276" y="12271"/>
                        <a:pt x="4434" y="12262"/>
                      </a:cubicBezTo>
                      <a:cubicBezTo>
                        <a:pt x="7355" y="12079"/>
                        <a:pt x="10825" y="11508"/>
                        <a:pt x="14066" y="10846"/>
                      </a:cubicBezTo>
                      <a:lnTo>
                        <a:pt x="14066" y="2150"/>
                      </a:lnTo>
                      <a:cubicBezTo>
                        <a:pt x="12194" y="1511"/>
                        <a:pt x="10277" y="917"/>
                        <a:pt x="8565" y="370"/>
                      </a:cubicBezTo>
                      <a:cubicBezTo>
                        <a:pt x="7960" y="193"/>
                        <a:pt x="6863" y="1"/>
                        <a:pt x="5947" y="1"/>
                      </a:cubicBezTo>
                      <a:close/>
                    </a:path>
                  </a:pathLst>
                </a:custGeom>
                <a:solidFill>
                  <a:srgbClr val="A5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88" name="Google Shape;3788;p49"/>
              <p:cNvSpPr/>
              <p:nvPr/>
            </p:nvSpPr>
            <p:spPr>
              <a:xfrm>
                <a:off x="2997247" y="2025872"/>
                <a:ext cx="3011400" cy="27903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74" name="Google Shape;3789;p49">
              <a:extLst>
                <a:ext uri="{FF2B5EF4-FFF2-40B4-BE49-F238E27FC236}">
                  <a16:creationId xmlns:a16="http://schemas.microsoft.com/office/drawing/2014/main" id="{C428C045-9D82-BF46-B839-B15CBACF154E}"/>
                </a:ext>
              </a:extLst>
            </p:cNvPr>
            <p:cNvSpPr txBox="1">
              <a:spLocks/>
            </p:cNvSpPr>
            <p:nvPr/>
          </p:nvSpPr>
          <p:spPr>
            <a:xfrm>
              <a:off x="2944384" y="2826898"/>
              <a:ext cx="3102400" cy="977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Sriracha"/>
                <a:buNone/>
                <a:defRPr sz="5200" b="0" i="0" u="none" strike="noStrike" cap="none">
                  <a:solidFill>
                    <a:schemeClr val="dk2"/>
                  </a:solidFill>
                  <a:latin typeface="Sriracha"/>
                  <a:ea typeface="Sriracha"/>
                  <a:cs typeface="Sriracha"/>
                  <a:sym typeface="Srirach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9pPr>
            </a:lstStyle>
            <a:p>
              <a:pPr algn="ctr"/>
              <a:r>
                <a:rPr lang="en-US" sz="2400" dirty="0" err="1">
                  <a:solidFill>
                    <a:srgbClr val="002060"/>
                  </a:solidFill>
                </a:rPr>
                <a:t>Hãy</a:t>
              </a:r>
              <a:r>
                <a:rPr lang="en-US" sz="2400" dirty="0">
                  <a:solidFill>
                    <a:srgbClr val="002060"/>
                  </a:solidFill>
                </a:rPr>
                <a:t> chia </a:t>
              </a:r>
              <a:r>
                <a:rPr lang="en-US" sz="2400" dirty="0" err="1">
                  <a:solidFill>
                    <a:srgbClr val="002060"/>
                  </a:solidFill>
                </a:rPr>
                <a:t>sẻ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sản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phẩm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mình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với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bố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mẹ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những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người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thân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đình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96" name="Google Shape;337;p24">
            <a:extLst>
              <a:ext uri="{FF2B5EF4-FFF2-40B4-BE49-F238E27FC236}">
                <a16:creationId xmlns:a16="http://schemas.microsoft.com/office/drawing/2014/main" id="{0CCC066C-BCAD-4EA9-A797-AA646A469C4A}"/>
              </a:ext>
            </a:extLst>
          </p:cNvPr>
          <p:cNvGrpSpPr/>
          <p:nvPr/>
        </p:nvGrpSpPr>
        <p:grpSpPr>
          <a:xfrm>
            <a:off x="2" y="1703287"/>
            <a:ext cx="9158173" cy="3469769"/>
            <a:chOff x="2" y="1703287"/>
            <a:chExt cx="9158173" cy="3469769"/>
          </a:xfrm>
        </p:grpSpPr>
        <p:sp>
          <p:nvSpPr>
            <p:cNvPr id="197" name="Google Shape;338;p24">
              <a:extLst>
                <a:ext uri="{FF2B5EF4-FFF2-40B4-BE49-F238E27FC236}">
                  <a16:creationId xmlns:a16="http://schemas.microsoft.com/office/drawing/2014/main" id="{299C8AC2-C55E-4B5D-A621-E903D43BA6FE}"/>
                </a:ext>
              </a:extLst>
            </p:cNvPr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39;p24">
              <a:extLst>
                <a:ext uri="{FF2B5EF4-FFF2-40B4-BE49-F238E27FC236}">
                  <a16:creationId xmlns:a16="http://schemas.microsoft.com/office/drawing/2014/main" id="{4EC9FF12-DF7B-4F4F-922B-A585CF53E76E}"/>
                </a:ext>
              </a:extLst>
            </p:cNvPr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0;p24">
              <a:extLst>
                <a:ext uri="{FF2B5EF4-FFF2-40B4-BE49-F238E27FC236}">
                  <a16:creationId xmlns:a16="http://schemas.microsoft.com/office/drawing/2014/main" id="{6E277A10-D722-4BB4-9EF5-B275BC61887C}"/>
                </a:ext>
              </a:extLst>
            </p:cNvPr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1;p24">
              <a:extLst>
                <a:ext uri="{FF2B5EF4-FFF2-40B4-BE49-F238E27FC236}">
                  <a16:creationId xmlns:a16="http://schemas.microsoft.com/office/drawing/2014/main" id="{C5DAFF10-0A3B-49ED-9D24-0D4D018BB90C}"/>
                </a:ext>
              </a:extLst>
            </p:cNvPr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;p24">
              <a:extLst>
                <a:ext uri="{FF2B5EF4-FFF2-40B4-BE49-F238E27FC236}">
                  <a16:creationId xmlns:a16="http://schemas.microsoft.com/office/drawing/2014/main" id="{9AEB46ED-65A5-4751-94CA-F2DBD4E036E5}"/>
                </a:ext>
              </a:extLst>
            </p:cNvPr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3;p24">
              <a:extLst>
                <a:ext uri="{FF2B5EF4-FFF2-40B4-BE49-F238E27FC236}">
                  <a16:creationId xmlns:a16="http://schemas.microsoft.com/office/drawing/2014/main" id="{1FE2C920-E00B-48F3-B427-4118D53ECBC2}"/>
                </a:ext>
              </a:extLst>
            </p:cNvPr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4;p24">
              <a:extLst>
                <a:ext uri="{FF2B5EF4-FFF2-40B4-BE49-F238E27FC236}">
                  <a16:creationId xmlns:a16="http://schemas.microsoft.com/office/drawing/2014/main" id="{D4B81D03-E6DD-4233-8F58-539623113B92}"/>
                </a:ext>
              </a:extLst>
            </p:cNvPr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5;p24">
              <a:extLst>
                <a:ext uri="{FF2B5EF4-FFF2-40B4-BE49-F238E27FC236}">
                  <a16:creationId xmlns:a16="http://schemas.microsoft.com/office/drawing/2014/main" id="{13448E89-EF9B-48AD-829B-3333BCC099D8}"/>
                </a:ext>
              </a:extLst>
            </p:cNvPr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6;p24">
              <a:extLst>
                <a:ext uri="{FF2B5EF4-FFF2-40B4-BE49-F238E27FC236}">
                  <a16:creationId xmlns:a16="http://schemas.microsoft.com/office/drawing/2014/main" id="{04011961-9155-454D-9857-C33987DE11F6}"/>
                </a:ext>
              </a:extLst>
            </p:cNvPr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7;p24">
              <a:extLst>
                <a:ext uri="{FF2B5EF4-FFF2-40B4-BE49-F238E27FC236}">
                  <a16:creationId xmlns:a16="http://schemas.microsoft.com/office/drawing/2014/main" id="{2D46B00B-3026-478E-83F6-12E7D1D62938}"/>
                </a:ext>
              </a:extLst>
            </p:cNvPr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8;p24">
              <a:extLst>
                <a:ext uri="{FF2B5EF4-FFF2-40B4-BE49-F238E27FC236}">
                  <a16:creationId xmlns:a16="http://schemas.microsoft.com/office/drawing/2014/main" id="{D21793E5-5AFF-4398-A855-C9CC00EB3308}"/>
                </a:ext>
              </a:extLst>
            </p:cNvPr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9;p24">
              <a:extLst>
                <a:ext uri="{FF2B5EF4-FFF2-40B4-BE49-F238E27FC236}">
                  <a16:creationId xmlns:a16="http://schemas.microsoft.com/office/drawing/2014/main" id="{E2EEEB5B-AC20-42CA-836F-D2A85979D803}"/>
                </a:ext>
              </a:extLst>
            </p:cNvPr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50;p24">
              <a:extLst>
                <a:ext uri="{FF2B5EF4-FFF2-40B4-BE49-F238E27FC236}">
                  <a16:creationId xmlns:a16="http://schemas.microsoft.com/office/drawing/2014/main" id="{8B3DEC90-41EF-4E75-A9FA-1E0EDA1E4FE2}"/>
                </a:ext>
              </a:extLst>
            </p:cNvPr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51;p24">
              <a:extLst>
                <a:ext uri="{FF2B5EF4-FFF2-40B4-BE49-F238E27FC236}">
                  <a16:creationId xmlns:a16="http://schemas.microsoft.com/office/drawing/2014/main" id="{8A07B015-3064-4BB1-9AF8-6CEAFD15A2E0}"/>
                </a:ext>
              </a:extLst>
            </p:cNvPr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52;p24">
              <a:extLst>
                <a:ext uri="{FF2B5EF4-FFF2-40B4-BE49-F238E27FC236}">
                  <a16:creationId xmlns:a16="http://schemas.microsoft.com/office/drawing/2014/main" id="{CBECFE01-E0B1-4C92-A9AA-35A6B3FCA274}"/>
                </a:ext>
              </a:extLst>
            </p:cNvPr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53;p24">
              <a:extLst>
                <a:ext uri="{FF2B5EF4-FFF2-40B4-BE49-F238E27FC236}">
                  <a16:creationId xmlns:a16="http://schemas.microsoft.com/office/drawing/2014/main" id="{E1285231-D1A8-457D-A764-470B4D480AD5}"/>
                </a:ext>
              </a:extLst>
            </p:cNvPr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54;p24">
              <a:extLst>
                <a:ext uri="{FF2B5EF4-FFF2-40B4-BE49-F238E27FC236}">
                  <a16:creationId xmlns:a16="http://schemas.microsoft.com/office/drawing/2014/main" id="{121F798A-EAA9-4F66-A17F-879627446310}"/>
                </a:ext>
              </a:extLst>
            </p:cNvPr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55;p24">
              <a:extLst>
                <a:ext uri="{FF2B5EF4-FFF2-40B4-BE49-F238E27FC236}">
                  <a16:creationId xmlns:a16="http://schemas.microsoft.com/office/drawing/2014/main" id="{477C447E-6F3E-4D31-937B-972222011A99}"/>
                </a:ext>
              </a:extLst>
            </p:cNvPr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56;p24">
              <a:extLst>
                <a:ext uri="{FF2B5EF4-FFF2-40B4-BE49-F238E27FC236}">
                  <a16:creationId xmlns:a16="http://schemas.microsoft.com/office/drawing/2014/main" id="{15F3ED8B-8547-411C-9D7A-AFA8919397E9}"/>
                </a:ext>
              </a:extLst>
            </p:cNvPr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57;p24">
              <a:extLst>
                <a:ext uri="{FF2B5EF4-FFF2-40B4-BE49-F238E27FC236}">
                  <a16:creationId xmlns:a16="http://schemas.microsoft.com/office/drawing/2014/main" id="{EAB12F41-5826-40AB-BF18-546ED03EE78C}"/>
                </a:ext>
              </a:extLst>
            </p:cNvPr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58;p24">
              <a:extLst>
                <a:ext uri="{FF2B5EF4-FFF2-40B4-BE49-F238E27FC236}">
                  <a16:creationId xmlns:a16="http://schemas.microsoft.com/office/drawing/2014/main" id="{6C94435B-4982-4BC5-B821-FE5D3E8C98CD}"/>
                </a:ext>
              </a:extLst>
            </p:cNvPr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59;p24">
              <a:extLst>
                <a:ext uri="{FF2B5EF4-FFF2-40B4-BE49-F238E27FC236}">
                  <a16:creationId xmlns:a16="http://schemas.microsoft.com/office/drawing/2014/main" id="{97D1AF7C-3D4B-40DB-8A54-5B6AD748FEF6}"/>
                </a:ext>
              </a:extLst>
            </p:cNvPr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60;p24">
              <a:extLst>
                <a:ext uri="{FF2B5EF4-FFF2-40B4-BE49-F238E27FC236}">
                  <a16:creationId xmlns:a16="http://schemas.microsoft.com/office/drawing/2014/main" id="{F4ACBC11-831B-4BA0-8183-56E25F5E372C}"/>
                </a:ext>
              </a:extLst>
            </p:cNvPr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61;p24">
              <a:extLst>
                <a:ext uri="{FF2B5EF4-FFF2-40B4-BE49-F238E27FC236}">
                  <a16:creationId xmlns:a16="http://schemas.microsoft.com/office/drawing/2014/main" id="{6E8AD659-187F-4C2A-808F-4DB41E55D7BC}"/>
                </a:ext>
              </a:extLst>
            </p:cNvPr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62;p24">
              <a:extLst>
                <a:ext uri="{FF2B5EF4-FFF2-40B4-BE49-F238E27FC236}">
                  <a16:creationId xmlns:a16="http://schemas.microsoft.com/office/drawing/2014/main" id="{6C1A089C-A292-413C-9DD4-DFFF69484BAA}"/>
                </a:ext>
              </a:extLst>
            </p:cNvPr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63;p24">
              <a:extLst>
                <a:ext uri="{FF2B5EF4-FFF2-40B4-BE49-F238E27FC236}">
                  <a16:creationId xmlns:a16="http://schemas.microsoft.com/office/drawing/2014/main" id="{300A246D-434D-473B-9B4B-4CE7916CBC42}"/>
                </a:ext>
              </a:extLst>
            </p:cNvPr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64;p24">
              <a:extLst>
                <a:ext uri="{FF2B5EF4-FFF2-40B4-BE49-F238E27FC236}">
                  <a16:creationId xmlns:a16="http://schemas.microsoft.com/office/drawing/2014/main" id="{6CF9C465-553A-4059-9DC0-AAE09AC430C3}"/>
                </a:ext>
              </a:extLst>
            </p:cNvPr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65;p24">
              <a:extLst>
                <a:ext uri="{FF2B5EF4-FFF2-40B4-BE49-F238E27FC236}">
                  <a16:creationId xmlns:a16="http://schemas.microsoft.com/office/drawing/2014/main" id="{03B0443E-8EA5-4ACA-AF81-EAECB3FCD991}"/>
                </a:ext>
              </a:extLst>
            </p:cNvPr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66;p24">
              <a:extLst>
                <a:ext uri="{FF2B5EF4-FFF2-40B4-BE49-F238E27FC236}">
                  <a16:creationId xmlns:a16="http://schemas.microsoft.com/office/drawing/2014/main" id="{B4B4FED5-CAA2-4528-9CDE-99F82A0C6DD9}"/>
                </a:ext>
              </a:extLst>
            </p:cNvPr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67;p24">
              <a:extLst>
                <a:ext uri="{FF2B5EF4-FFF2-40B4-BE49-F238E27FC236}">
                  <a16:creationId xmlns:a16="http://schemas.microsoft.com/office/drawing/2014/main" id="{A5D5144E-F300-441C-BBEB-1151EF17585F}"/>
                </a:ext>
              </a:extLst>
            </p:cNvPr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68;p24">
              <a:extLst>
                <a:ext uri="{FF2B5EF4-FFF2-40B4-BE49-F238E27FC236}">
                  <a16:creationId xmlns:a16="http://schemas.microsoft.com/office/drawing/2014/main" id="{DAE4CC94-EA56-49F7-897E-B8CB510854C5}"/>
                </a:ext>
              </a:extLst>
            </p:cNvPr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69;p24">
              <a:extLst>
                <a:ext uri="{FF2B5EF4-FFF2-40B4-BE49-F238E27FC236}">
                  <a16:creationId xmlns:a16="http://schemas.microsoft.com/office/drawing/2014/main" id="{4AFEA5D5-085F-4D08-9F93-18AAFF04D49B}"/>
                </a:ext>
              </a:extLst>
            </p:cNvPr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70;p24">
              <a:extLst>
                <a:ext uri="{FF2B5EF4-FFF2-40B4-BE49-F238E27FC236}">
                  <a16:creationId xmlns:a16="http://schemas.microsoft.com/office/drawing/2014/main" id="{9A9815CC-2239-43FD-B104-351752486928}"/>
                </a:ext>
              </a:extLst>
            </p:cNvPr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71;p24">
              <a:extLst>
                <a:ext uri="{FF2B5EF4-FFF2-40B4-BE49-F238E27FC236}">
                  <a16:creationId xmlns:a16="http://schemas.microsoft.com/office/drawing/2014/main" id="{DC4D43DC-9B39-4896-BFF5-56A0E7E9DB70}"/>
                </a:ext>
              </a:extLst>
            </p:cNvPr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72;p24">
              <a:extLst>
                <a:ext uri="{FF2B5EF4-FFF2-40B4-BE49-F238E27FC236}">
                  <a16:creationId xmlns:a16="http://schemas.microsoft.com/office/drawing/2014/main" id="{6B66D2FB-6A70-43E8-9B11-10127A6D3F1F}"/>
                </a:ext>
              </a:extLst>
            </p:cNvPr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73;p24">
              <a:extLst>
                <a:ext uri="{FF2B5EF4-FFF2-40B4-BE49-F238E27FC236}">
                  <a16:creationId xmlns:a16="http://schemas.microsoft.com/office/drawing/2014/main" id="{5D7ADCE3-BE9C-495A-B670-5282C29A0662}"/>
                </a:ext>
              </a:extLst>
            </p:cNvPr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74;p24">
              <a:extLst>
                <a:ext uri="{FF2B5EF4-FFF2-40B4-BE49-F238E27FC236}">
                  <a16:creationId xmlns:a16="http://schemas.microsoft.com/office/drawing/2014/main" id="{01E4527E-0AD2-4866-BE2A-60651C772055}"/>
                </a:ext>
              </a:extLst>
            </p:cNvPr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75;p24">
              <a:extLst>
                <a:ext uri="{FF2B5EF4-FFF2-40B4-BE49-F238E27FC236}">
                  <a16:creationId xmlns:a16="http://schemas.microsoft.com/office/drawing/2014/main" id="{005CFF4D-5BEC-43E7-9A8F-D4E45A3C7841}"/>
                </a:ext>
              </a:extLst>
            </p:cNvPr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76;p24">
              <a:extLst>
                <a:ext uri="{FF2B5EF4-FFF2-40B4-BE49-F238E27FC236}">
                  <a16:creationId xmlns:a16="http://schemas.microsoft.com/office/drawing/2014/main" id="{DD4760A8-00F7-4F51-8C32-96837EE881BF}"/>
                </a:ext>
              </a:extLst>
            </p:cNvPr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77;p24">
              <a:extLst>
                <a:ext uri="{FF2B5EF4-FFF2-40B4-BE49-F238E27FC236}">
                  <a16:creationId xmlns:a16="http://schemas.microsoft.com/office/drawing/2014/main" id="{0BB20DE4-4F78-464B-BDFB-0B3E2507B214}"/>
                </a:ext>
              </a:extLst>
            </p:cNvPr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78;p24">
              <a:extLst>
                <a:ext uri="{FF2B5EF4-FFF2-40B4-BE49-F238E27FC236}">
                  <a16:creationId xmlns:a16="http://schemas.microsoft.com/office/drawing/2014/main" id="{F94427CE-8973-4E57-9E59-CC719D690A17}"/>
                </a:ext>
              </a:extLst>
            </p:cNvPr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79;p24">
              <a:extLst>
                <a:ext uri="{FF2B5EF4-FFF2-40B4-BE49-F238E27FC236}">
                  <a16:creationId xmlns:a16="http://schemas.microsoft.com/office/drawing/2014/main" id="{896DC653-3B29-4DDC-ADD7-906F4CC72FC8}"/>
                </a:ext>
              </a:extLst>
            </p:cNvPr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80;p24">
              <a:extLst>
                <a:ext uri="{FF2B5EF4-FFF2-40B4-BE49-F238E27FC236}">
                  <a16:creationId xmlns:a16="http://schemas.microsoft.com/office/drawing/2014/main" id="{3F34642B-A2DB-49FA-AE5B-209A97BDD66B}"/>
                </a:ext>
              </a:extLst>
            </p:cNvPr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81;p24">
              <a:extLst>
                <a:ext uri="{FF2B5EF4-FFF2-40B4-BE49-F238E27FC236}">
                  <a16:creationId xmlns:a16="http://schemas.microsoft.com/office/drawing/2014/main" id="{D0174F96-C750-43B9-9551-7E41CD94A01B}"/>
                </a:ext>
              </a:extLst>
            </p:cNvPr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82;p24">
              <a:extLst>
                <a:ext uri="{FF2B5EF4-FFF2-40B4-BE49-F238E27FC236}">
                  <a16:creationId xmlns:a16="http://schemas.microsoft.com/office/drawing/2014/main" id="{BC5077A1-3433-4421-81F6-D81999931E6C}"/>
                </a:ext>
              </a:extLst>
            </p:cNvPr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83;p24">
              <a:extLst>
                <a:ext uri="{FF2B5EF4-FFF2-40B4-BE49-F238E27FC236}">
                  <a16:creationId xmlns:a16="http://schemas.microsoft.com/office/drawing/2014/main" id="{6E345CDA-5F68-447C-AD84-518DCCD84037}"/>
                </a:ext>
              </a:extLst>
            </p:cNvPr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84;p24">
              <a:extLst>
                <a:ext uri="{FF2B5EF4-FFF2-40B4-BE49-F238E27FC236}">
                  <a16:creationId xmlns:a16="http://schemas.microsoft.com/office/drawing/2014/main" id="{ED2DBD51-5A8B-47B4-9A8C-530D035933B2}"/>
                </a:ext>
              </a:extLst>
            </p:cNvPr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85;p24">
              <a:extLst>
                <a:ext uri="{FF2B5EF4-FFF2-40B4-BE49-F238E27FC236}">
                  <a16:creationId xmlns:a16="http://schemas.microsoft.com/office/drawing/2014/main" id="{8C10B426-A30F-4ADB-BDF1-A6C7EBF0EEB0}"/>
                </a:ext>
              </a:extLst>
            </p:cNvPr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86;p24">
              <a:extLst>
                <a:ext uri="{FF2B5EF4-FFF2-40B4-BE49-F238E27FC236}">
                  <a16:creationId xmlns:a16="http://schemas.microsoft.com/office/drawing/2014/main" id="{D79F88DD-3CD2-4040-BCEA-00F9954F1407}"/>
                </a:ext>
              </a:extLst>
            </p:cNvPr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87;p24">
              <a:extLst>
                <a:ext uri="{FF2B5EF4-FFF2-40B4-BE49-F238E27FC236}">
                  <a16:creationId xmlns:a16="http://schemas.microsoft.com/office/drawing/2014/main" id="{2D5FA85C-10C4-448B-B380-DB09809A9E34}"/>
                </a:ext>
              </a:extLst>
            </p:cNvPr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88;p24">
              <a:extLst>
                <a:ext uri="{FF2B5EF4-FFF2-40B4-BE49-F238E27FC236}">
                  <a16:creationId xmlns:a16="http://schemas.microsoft.com/office/drawing/2014/main" id="{4302CA19-0613-4CB2-9720-1AE41276878B}"/>
                </a:ext>
              </a:extLst>
            </p:cNvPr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89;p24">
              <a:extLst>
                <a:ext uri="{FF2B5EF4-FFF2-40B4-BE49-F238E27FC236}">
                  <a16:creationId xmlns:a16="http://schemas.microsoft.com/office/drawing/2014/main" id="{1D272BD6-EB92-460F-ACD8-1E7259943F3B}"/>
                </a:ext>
              </a:extLst>
            </p:cNvPr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90;p24">
              <a:extLst>
                <a:ext uri="{FF2B5EF4-FFF2-40B4-BE49-F238E27FC236}">
                  <a16:creationId xmlns:a16="http://schemas.microsoft.com/office/drawing/2014/main" id="{0643611B-4BCD-41FA-A1EF-FD238193242F}"/>
                </a:ext>
              </a:extLst>
            </p:cNvPr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91;p24">
              <a:extLst>
                <a:ext uri="{FF2B5EF4-FFF2-40B4-BE49-F238E27FC236}">
                  <a16:creationId xmlns:a16="http://schemas.microsoft.com/office/drawing/2014/main" id="{BED26EF1-684A-447D-A661-3007091FF775}"/>
                </a:ext>
              </a:extLst>
            </p:cNvPr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92;p24">
              <a:extLst>
                <a:ext uri="{FF2B5EF4-FFF2-40B4-BE49-F238E27FC236}">
                  <a16:creationId xmlns:a16="http://schemas.microsoft.com/office/drawing/2014/main" id="{6E342217-EF97-4F2E-92A0-D36ACA9E63BE}"/>
                </a:ext>
              </a:extLst>
            </p:cNvPr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93;p24">
              <a:extLst>
                <a:ext uri="{FF2B5EF4-FFF2-40B4-BE49-F238E27FC236}">
                  <a16:creationId xmlns:a16="http://schemas.microsoft.com/office/drawing/2014/main" id="{C60B0E04-750F-4C34-B4D7-7B896E6428DB}"/>
                </a:ext>
              </a:extLst>
            </p:cNvPr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94;p24">
              <a:extLst>
                <a:ext uri="{FF2B5EF4-FFF2-40B4-BE49-F238E27FC236}">
                  <a16:creationId xmlns:a16="http://schemas.microsoft.com/office/drawing/2014/main" id="{206D0C6D-61BC-4224-B151-B3161FA6633B}"/>
                </a:ext>
              </a:extLst>
            </p:cNvPr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95;p24">
              <a:extLst>
                <a:ext uri="{FF2B5EF4-FFF2-40B4-BE49-F238E27FC236}">
                  <a16:creationId xmlns:a16="http://schemas.microsoft.com/office/drawing/2014/main" id="{663D1C43-B5C8-4E0F-9D93-EC563FD3962D}"/>
                </a:ext>
              </a:extLst>
            </p:cNvPr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96;p24">
              <a:extLst>
                <a:ext uri="{FF2B5EF4-FFF2-40B4-BE49-F238E27FC236}">
                  <a16:creationId xmlns:a16="http://schemas.microsoft.com/office/drawing/2014/main" id="{05C6FE0D-C1BC-4FE6-B712-C53470EADB1D}"/>
                </a:ext>
              </a:extLst>
            </p:cNvPr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97;p24">
              <a:extLst>
                <a:ext uri="{FF2B5EF4-FFF2-40B4-BE49-F238E27FC236}">
                  <a16:creationId xmlns:a16="http://schemas.microsoft.com/office/drawing/2014/main" id="{3750BCD7-5D00-49F1-BC79-15EA2C60E109}"/>
                </a:ext>
              </a:extLst>
            </p:cNvPr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98;p24">
              <a:extLst>
                <a:ext uri="{FF2B5EF4-FFF2-40B4-BE49-F238E27FC236}">
                  <a16:creationId xmlns:a16="http://schemas.microsoft.com/office/drawing/2014/main" id="{A1CDC400-5963-4B63-B9A4-9F0CA2A23E73}"/>
                </a:ext>
              </a:extLst>
            </p:cNvPr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99;p24">
              <a:extLst>
                <a:ext uri="{FF2B5EF4-FFF2-40B4-BE49-F238E27FC236}">
                  <a16:creationId xmlns:a16="http://schemas.microsoft.com/office/drawing/2014/main" id="{FBF76DB8-3B82-4D03-B01B-DB07815EA553}"/>
                </a:ext>
              </a:extLst>
            </p:cNvPr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00;p24">
              <a:extLst>
                <a:ext uri="{FF2B5EF4-FFF2-40B4-BE49-F238E27FC236}">
                  <a16:creationId xmlns:a16="http://schemas.microsoft.com/office/drawing/2014/main" id="{8582B703-8DF3-41D4-B983-A9BDDEA1CB3A}"/>
                </a:ext>
              </a:extLst>
            </p:cNvPr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01;p24">
              <a:extLst>
                <a:ext uri="{FF2B5EF4-FFF2-40B4-BE49-F238E27FC236}">
                  <a16:creationId xmlns:a16="http://schemas.microsoft.com/office/drawing/2014/main" id="{A8785BF5-6E95-4CDE-A734-781FF63987A6}"/>
                </a:ext>
              </a:extLst>
            </p:cNvPr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02;p24">
              <a:extLst>
                <a:ext uri="{FF2B5EF4-FFF2-40B4-BE49-F238E27FC236}">
                  <a16:creationId xmlns:a16="http://schemas.microsoft.com/office/drawing/2014/main" id="{0C58D6BB-3822-4951-90E6-25332B92F920}"/>
                </a:ext>
              </a:extLst>
            </p:cNvPr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03;p24">
              <a:extLst>
                <a:ext uri="{FF2B5EF4-FFF2-40B4-BE49-F238E27FC236}">
                  <a16:creationId xmlns:a16="http://schemas.microsoft.com/office/drawing/2014/main" id="{AE13F773-1412-4DA9-BE71-FF8A5555E1B9}"/>
                </a:ext>
              </a:extLst>
            </p:cNvPr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04;p24">
              <a:extLst>
                <a:ext uri="{FF2B5EF4-FFF2-40B4-BE49-F238E27FC236}">
                  <a16:creationId xmlns:a16="http://schemas.microsoft.com/office/drawing/2014/main" id="{1C6349D6-5F14-4C7D-9A03-28D22553E6FA}"/>
                </a:ext>
              </a:extLst>
            </p:cNvPr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05;p24">
              <a:extLst>
                <a:ext uri="{FF2B5EF4-FFF2-40B4-BE49-F238E27FC236}">
                  <a16:creationId xmlns:a16="http://schemas.microsoft.com/office/drawing/2014/main" id="{0C748A64-5E2A-47B0-A3BA-47D175A93099}"/>
                </a:ext>
              </a:extLst>
            </p:cNvPr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5" name="Google Shape;406;p24">
              <a:extLst>
                <a:ext uri="{FF2B5EF4-FFF2-40B4-BE49-F238E27FC236}">
                  <a16:creationId xmlns:a16="http://schemas.microsoft.com/office/drawing/2014/main" id="{3334FEC4-F4CF-422E-A41E-1B06FB84FAD2}"/>
                </a:ext>
              </a:extLst>
            </p:cNvPr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540" name="Google Shape;407;p24">
                <a:extLst>
                  <a:ext uri="{FF2B5EF4-FFF2-40B4-BE49-F238E27FC236}">
                    <a16:creationId xmlns:a16="http://schemas.microsoft.com/office/drawing/2014/main" id="{558E33C4-5A56-43CE-965F-89F0D059D092}"/>
                  </a:ext>
                </a:extLst>
              </p:cNvPr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408;p24">
                <a:extLst>
                  <a:ext uri="{FF2B5EF4-FFF2-40B4-BE49-F238E27FC236}">
                    <a16:creationId xmlns:a16="http://schemas.microsoft.com/office/drawing/2014/main" id="{8A05DA68-B027-4571-8F26-45BA124F2891}"/>
                  </a:ext>
                </a:extLst>
              </p:cNvPr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409;p24">
                <a:extLst>
                  <a:ext uri="{FF2B5EF4-FFF2-40B4-BE49-F238E27FC236}">
                    <a16:creationId xmlns:a16="http://schemas.microsoft.com/office/drawing/2014/main" id="{4D898F79-C3F5-4FEB-88A7-371731BD167E}"/>
                  </a:ext>
                </a:extLst>
              </p:cNvPr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410;p24">
                <a:extLst>
                  <a:ext uri="{FF2B5EF4-FFF2-40B4-BE49-F238E27FC236}">
                    <a16:creationId xmlns:a16="http://schemas.microsoft.com/office/drawing/2014/main" id="{C6DCE7C9-6BE7-4583-8BF4-27685377DE59}"/>
                  </a:ext>
                </a:extLst>
              </p:cNvPr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411;p24">
                <a:extLst>
                  <a:ext uri="{FF2B5EF4-FFF2-40B4-BE49-F238E27FC236}">
                    <a16:creationId xmlns:a16="http://schemas.microsoft.com/office/drawing/2014/main" id="{C8FEC010-144B-4264-BA1F-4F8C94A9AC5A}"/>
                  </a:ext>
                </a:extLst>
              </p:cNvPr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412;p24">
                <a:extLst>
                  <a:ext uri="{FF2B5EF4-FFF2-40B4-BE49-F238E27FC236}">
                    <a16:creationId xmlns:a16="http://schemas.microsoft.com/office/drawing/2014/main" id="{4D6F2F56-B88E-41E4-B6A0-ACEDF9BB1527}"/>
                  </a:ext>
                </a:extLst>
              </p:cNvPr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6" name="Google Shape;413;p24">
              <a:extLst>
                <a:ext uri="{FF2B5EF4-FFF2-40B4-BE49-F238E27FC236}">
                  <a16:creationId xmlns:a16="http://schemas.microsoft.com/office/drawing/2014/main" id="{7C487819-19CB-4E4C-9FD6-0EC05C39F0BF}"/>
                </a:ext>
              </a:extLst>
            </p:cNvPr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14;p24">
              <a:extLst>
                <a:ext uri="{FF2B5EF4-FFF2-40B4-BE49-F238E27FC236}">
                  <a16:creationId xmlns:a16="http://schemas.microsoft.com/office/drawing/2014/main" id="{493CC8A3-10E1-4824-ADD2-AB0B27A2C2BD}"/>
                </a:ext>
              </a:extLst>
            </p:cNvPr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15;p24">
              <a:extLst>
                <a:ext uri="{FF2B5EF4-FFF2-40B4-BE49-F238E27FC236}">
                  <a16:creationId xmlns:a16="http://schemas.microsoft.com/office/drawing/2014/main" id="{E80192FB-AB5A-4E05-97E7-3C56C5BF3050}"/>
                </a:ext>
              </a:extLst>
            </p:cNvPr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16;p24">
              <a:extLst>
                <a:ext uri="{FF2B5EF4-FFF2-40B4-BE49-F238E27FC236}">
                  <a16:creationId xmlns:a16="http://schemas.microsoft.com/office/drawing/2014/main" id="{21C12FF7-81B9-4A29-8D62-80600A39558D}"/>
                </a:ext>
              </a:extLst>
            </p:cNvPr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17;p24">
              <a:extLst>
                <a:ext uri="{FF2B5EF4-FFF2-40B4-BE49-F238E27FC236}">
                  <a16:creationId xmlns:a16="http://schemas.microsoft.com/office/drawing/2014/main" id="{E0B1067D-2DB7-4472-BB51-28EF13CD968C}"/>
                </a:ext>
              </a:extLst>
            </p:cNvPr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18;p24">
              <a:extLst>
                <a:ext uri="{FF2B5EF4-FFF2-40B4-BE49-F238E27FC236}">
                  <a16:creationId xmlns:a16="http://schemas.microsoft.com/office/drawing/2014/main" id="{835A434F-0F6A-4D63-BA75-A5C1C6FF451C}"/>
                </a:ext>
              </a:extLst>
            </p:cNvPr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19;p24">
              <a:extLst>
                <a:ext uri="{FF2B5EF4-FFF2-40B4-BE49-F238E27FC236}">
                  <a16:creationId xmlns:a16="http://schemas.microsoft.com/office/drawing/2014/main" id="{8A1B0D9D-ACC4-45AF-B646-7946D9860075}"/>
                </a:ext>
              </a:extLst>
            </p:cNvPr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20;p24">
              <a:extLst>
                <a:ext uri="{FF2B5EF4-FFF2-40B4-BE49-F238E27FC236}">
                  <a16:creationId xmlns:a16="http://schemas.microsoft.com/office/drawing/2014/main" id="{0525F454-52A0-436B-AB22-E0FF501FDAFF}"/>
                </a:ext>
              </a:extLst>
            </p:cNvPr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21;p24">
              <a:extLst>
                <a:ext uri="{FF2B5EF4-FFF2-40B4-BE49-F238E27FC236}">
                  <a16:creationId xmlns:a16="http://schemas.microsoft.com/office/drawing/2014/main" id="{34E78DBE-4FF8-4B46-8567-F334C2E2F614}"/>
                </a:ext>
              </a:extLst>
            </p:cNvPr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22;p24">
              <a:extLst>
                <a:ext uri="{FF2B5EF4-FFF2-40B4-BE49-F238E27FC236}">
                  <a16:creationId xmlns:a16="http://schemas.microsoft.com/office/drawing/2014/main" id="{A345E132-C2F6-4447-94C1-074DF7392352}"/>
                </a:ext>
              </a:extLst>
            </p:cNvPr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23;p24">
              <a:extLst>
                <a:ext uri="{FF2B5EF4-FFF2-40B4-BE49-F238E27FC236}">
                  <a16:creationId xmlns:a16="http://schemas.microsoft.com/office/drawing/2014/main" id="{5939E021-8B30-49C6-8C6B-FFDEE7533315}"/>
                </a:ext>
              </a:extLst>
            </p:cNvPr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424;p24">
              <a:extLst>
                <a:ext uri="{FF2B5EF4-FFF2-40B4-BE49-F238E27FC236}">
                  <a16:creationId xmlns:a16="http://schemas.microsoft.com/office/drawing/2014/main" id="{3625F18E-CD8A-495E-8F7E-2620CFB1FF4F}"/>
                </a:ext>
              </a:extLst>
            </p:cNvPr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425;p24">
              <a:extLst>
                <a:ext uri="{FF2B5EF4-FFF2-40B4-BE49-F238E27FC236}">
                  <a16:creationId xmlns:a16="http://schemas.microsoft.com/office/drawing/2014/main" id="{4AF813BA-EFE9-408E-B0EB-4F946CD7A4F7}"/>
                </a:ext>
              </a:extLst>
            </p:cNvPr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426;p24">
              <a:extLst>
                <a:ext uri="{FF2B5EF4-FFF2-40B4-BE49-F238E27FC236}">
                  <a16:creationId xmlns:a16="http://schemas.microsoft.com/office/drawing/2014/main" id="{3AEF2616-2373-48D3-A653-B5167B8548E0}"/>
                </a:ext>
              </a:extLst>
            </p:cNvPr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427;p24">
              <a:extLst>
                <a:ext uri="{FF2B5EF4-FFF2-40B4-BE49-F238E27FC236}">
                  <a16:creationId xmlns:a16="http://schemas.microsoft.com/office/drawing/2014/main" id="{C0B2769A-A741-4CC9-93F9-77D20FE66D42}"/>
                </a:ext>
              </a:extLst>
            </p:cNvPr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428;p24">
              <a:extLst>
                <a:ext uri="{FF2B5EF4-FFF2-40B4-BE49-F238E27FC236}">
                  <a16:creationId xmlns:a16="http://schemas.microsoft.com/office/drawing/2014/main" id="{84F3D635-FF8E-49CB-ACD7-6D95DD2B5ABC}"/>
                </a:ext>
              </a:extLst>
            </p:cNvPr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429;p24">
              <a:extLst>
                <a:ext uri="{FF2B5EF4-FFF2-40B4-BE49-F238E27FC236}">
                  <a16:creationId xmlns:a16="http://schemas.microsoft.com/office/drawing/2014/main" id="{A4E22E14-CF78-49DC-BEB3-1A940772828D}"/>
                </a:ext>
              </a:extLst>
            </p:cNvPr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430;p24">
              <a:extLst>
                <a:ext uri="{FF2B5EF4-FFF2-40B4-BE49-F238E27FC236}">
                  <a16:creationId xmlns:a16="http://schemas.microsoft.com/office/drawing/2014/main" id="{F7B74C11-91F5-4ADB-8167-1E2B3240B624}"/>
                </a:ext>
              </a:extLst>
            </p:cNvPr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431;p24">
              <a:extLst>
                <a:ext uri="{FF2B5EF4-FFF2-40B4-BE49-F238E27FC236}">
                  <a16:creationId xmlns:a16="http://schemas.microsoft.com/office/drawing/2014/main" id="{E4756209-BFE4-499E-A4BA-4B5A8E366070}"/>
                </a:ext>
              </a:extLst>
            </p:cNvPr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432;p24">
              <a:extLst>
                <a:ext uri="{FF2B5EF4-FFF2-40B4-BE49-F238E27FC236}">
                  <a16:creationId xmlns:a16="http://schemas.microsoft.com/office/drawing/2014/main" id="{FD88CEAF-DA7C-4B79-93EF-C88AD226BA90}"/>
                </a:ext>
              </a:extLst>
            </p:cNvPr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433;p24">
              <a:extLst>
                <a:ext uri="{FF2B5EF4-FFF2-40B4-BE49-F238E27FC236}">
                  <a16:creationId xmlns:a16="http://schemas.microsoft.com/office/drawing/2014/main" id="{B374ECAA-DFA6-43B6-AEC5-9302B73AFF29}"/>
                </a:ext>
              </a:extLst>
            </p:cNvPr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434;p24">
              <a:extLst>
                <a:ext uri="{FF2B5EF4-FFF2-40B4-BE49-F238E27FC236}">
                  <a16:creationId xmlns:a16="http://schemas.microsoft.com/office/drawing/2014/main" id="{B95D4A71-6478-4030-B097-945AEF2FA367}"/>
                </a:ext>
              </a:extLst>
            </p:cNvPr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35;p24">
              <a:extLst>
                <a:ext uri="{FF2B5EF4-FFF2-40B4-BE49-F238E27FC236}">
                  <a16:creationId xmlns:a16="http://schemas.microsoft.com/office/drawing/2014/main" id="{CCF841A9-4E0C-4D78-949D-4B6CF1A27F6D}"/>
                </a:ext>
              </a:extLst>
            </p:cNvPr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436;p24">
              <a:extLst>
                <a:ext uri="{FF2B5EF4-FFF2-40B4-BE49-F238E27FC236}">
                  <a16:creationId xmlns:a16="http://schemas.microsoft.com/office/drawing/2014/main" id="{691EECE4-19CF-4A3C-97E1-A685D778D7DC}"/>
                </a:ext>
              </a:extLst>
            </p:cNvPr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437;p24">
              <a:extLst>
                <a:ext uri="{FF2B5EF4-FFF2-40B4-BE49-F238E27FC236}">
                  <a16:creationId xmlns:a16="http://schemas.microsoft.com/office/drawing/2014/main" id="{0071B6EB-D9A5-4D9C-9C3F-5A870D4EF1CA}"/>
                </a:ext>
              </a:extLst>
            </p:cNvPr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438;p24">
              <a:extLst>
                <a:ext uri="{FF2B5EF4-FFF2-40B4-BE49-F238E27FC236}">
                  <a16:creationId xmlns:a16="http://schemas.microsoft.com/office/drawing/2014/main" id="{54D535C4-1D82-4B29-8FCC-3FFDE988EB13}"/>
                </a:ext>
              </a:extLst>
            </p:cNvPr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439;p24">
              <a:extLst>
                <a:ext uri="{FF2B5EF4-FFF2-40B4-BE49-F238E27FC236}">
                  <a16:creationId xmlns:a16="http://schemas.microsoft.com/office/drawing/2014/main" id="{07585E78-A41F-46F6-8EA2-D79E7B9C2FFD}"/>
                </a:ext>
              </a:extLst>
            </p:cNvPr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440;p24">
              <a:extLst>
                <a:ext uri="{FF2B5EF4-FFF2-40B4-BE49-F238E27FC236}">
                  <a16:creationId xmlns:a16="http://schemas.microsoft.com/office/drawing/2014/main" id="{BC83032B-43D0-432E-A61D-28B88D174EAC}"/>
                </a:ext>
              </a:extLst>
            </p:cNvPr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441;p24">
              <a:extLst>
                <a:ext uri="{FF2B5EF4-FFF2-40B4-BE49-F238E27FC236}">
                  <a16:creationId xmlns:a16="http://schemas.microsoft.com/office/drawing/2014/main" id="{DDF3AF4D-F655-415E-B02A-51B3C33481C6}"/>
                </a:ext>
              </a:extLst>
            </p:cNvPr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442;p24">
              <a:extLst>
                <a:ext uri="{FF2B5EF4-FFF2-40B4-BE49-F238E27FC236}">
                  <a16:creationId xmlns:a16="http://schemas.microsoft.com/office/drawing/2014/main" id="{1F63C751-FFA2-4A4B-BF81-F33438C930D7}"/>
                </a:ext>
              </a:extLst>
            </p:cNvPr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443;p24">
              <a:extLst>
                <a:ext uri="{FF2B5EF4-FFF2-40B4-BE49-F238E27FC236}">
                  <a16:creationId xmlns:a16="http://schemas.microsoft.com/office/drawing/2014/main" id="{E3ADCE18-5CE4-4905-9E55-A15C505DC316}"/>
                </a:ext>
              </a:extLst>
            </p:cNvPr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444;p24">
              <a:extLst>
                <a:ext uri="{FF2B5EF4-FFF2-40B4-BE49-F238E27FC236}">
                  <a16:creationId xmlns:a16="http://schemas.microsoft.com/office/drawing/2014/main" id="{4C23F5B2-6B33-41D5-B009-1C2BB7663088}"/>
                </a:ext>
              </a:extLst>
            </p:cNvPr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445;p24">
              <a:extLst>
                <a:ext uri="{FF2B5EF4-FFF2-40B4-BE49-F238E27FC236}">
                  <a16:creationId xmlns:a16="http://schemas.microsoft.com/office/drawing/2014/main" id="{FCE4943B-8541-49A3-8D4A-61D63BE3F963}"/>
                </a:ext>
              </a:extLst>
            </p:cNvPr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446;p24">
              <a:extLst>
                <a:ext uri="{FF2B5EF4-FFF2-40B4-BE49-F238E27FC236}">
                  <a16:creationId xmlns:a16="http://schemas.microsoft.com/office/drawing/2014/main" id="{64BA3910-2C55-4A7B-B802-BFD14EE5EC7A}"/>
                </a:ext>
              </a:extLst>
            </p:cNvPr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447;p24">
              <a:extLst>
                <a:ext uri="{FF2B5EF4-FFF2-40B4-BE49-F238E27FC236}">
                  <a16:creationId xmlns:a16="http://schemas.microsoft.com/office/drawing/2014/main" id="{6BF8ECC2-B1D2-44E1-836B-8CFB67DAEC3E}"/>
                </a:ext>
              </a:extLst>
            </p:cNvPr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448;p24">
              <a:extLst>
                <a:ext uri="{FF2B5EF4-FFF2-40B4-BE49-F238E27FC236}">
                  <a16:creationId xmlns:a16="http://schemas.microsoft.com/office/drawing/2014/main" id="{6AB0AD73-F055-4184-81CB-79FEE5C6E53C}"/>
                </a:ext>
              </a:extLst>
            </p:cNvPr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449;p24">
              <a:extLst>
                <a:ext uri="{FF2B5EF4-FFF2-40B4-BE49-F238E27FC236}">
                  <a16:creationId xmlns:a16="http://schemas.microsoft.com/office/drawing/2014/main" id="{A058DA4A-71E9-4D27-BAD0-B3E21078C5BC}"/>
                </a:ext>
              </a:extLst>
            </p:cNvPr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50;p24">
              <a:extLst>
                <a:ext uri="{FF2B5EF4-FFF2-40B4-BE49-F238E27FC236}">
                  <a16:creationId xmlns:a16="http://schemas.microsoft.com/office/drawing/2014/main" id="{FC60F38E-9797-44D9-8CAF-06941C74F2CE}"/>
                </a:ext>
              </a:extLst>
            </p:cNvPr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51;p24">
              <a:extLst>
                <a:ext uri="{FF2B5EF4-FFF2-40B4-BE49-F238E27FC236}">
                  <a16:creationId xmlns:a16="http://schemas.microsoft.com/office/drawing/2014/main" id="{1FC8AC66-E8FC-49D0-905B-EEC9E0BB89AE}"/>
                </a:ext>
              </a:extLst>
            </p:cNvPr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52;p24">
              <a:extLst>
                <a:ext uri="{FF2B5EF4-FFF2-40B4-BE49-F238E27FC236}">
                  <a16:creationId xmlns:a16="http://schemas.microsoft.com/office/drawing/2014/main" id="{AA4A7AEC-9CA5-4FED-BEE0-B3C279237B0B}"/>
                </a:ext>
              </a:extLst>
            </p:cNvPr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53;p24">
              <a:extLst>
                <a:ext uri="{FF2B5EF4-FFF2-40B4-BE49-F238E27FC236}">
                  <a16:creationId xmlns:a16="http://schemas.microsoft.com/office/drawing/2014/main" id="{2007547E-FB6E-424C-81F7-CE703D042D94}"/>
                </a:ext>
              </a:extLst>
            </p:cNvPr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54;p24">
              <a:extLst>
                <a:ext uri="{FF2B5EF4-FFF2-40B4-BE49-F238E27FC236}">
                  <a16:creationId xmlns:a16="http://schemas.microsoft.com/office/drawing/2014/main" id="{D670FF8B-9848-448C-8A25-A8F8BCB72CC6}"/>
                </a:ext>
              </a:extLst>
            </p:cNvPr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55;p24">
              <a:extLst>
                <a:ext uri="{FF2B5EF4-FFF2-40B4-BE49-F238E27FC236}">
                  <a16:creationId xmlns:a16="http://schemas.microsoft.com/office/drawing/2014/main" id="{094EE090-E0C2-4DF6-AEB8-3268D8692A6B}"/>
                </a:ext>
              </a:extLst>
            </p:cNvPr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56;p24">
              <a:extLst>
                <a:ext uri="{FF2B5EF4-FFF2-40B4-BE49-F238E27FC236}">
                  <a16:creationId xmlns:a16="http://schemas.microsoft.com/office/drawing/2014/main" id="{50A70C43-35B0-48B1-B522-7BBF8231667A}"/>
                </a:ext>
              </a:extLst>
            </p:cNvPr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57;p24">
              <a:extLst>
                <a:ext uri="{FF2B5EF4-FFF2-40B4-BE49-F238E27FC236}">
                  <a16:creationId xmlns:a16="http://schemas.microsoft.com/office/drawing/2014/main" id="{8D8150F3-8A67-4789-BF69-F0D9A4153DC1}"/>
                </a:ext>
              </a:extLst>
            </p:cNvPr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58;p24">
              <a:extLst>
                <a:ext uri="{FF2B5EF4-FFF2-40B4-BE49-F238E27FC236}">
                  <a16:creationId xmlns:a16="http://schemas.microsoft.com/office/drawing/2014/main" id="{CC462875-AC84-428A-BFE2-3ED7502EFE5D}"/>
                </a:ext>
              </a:extLst>
            </p:cNvPr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59;p24">
              <a:extLst>
                <a:ext uri="{FF2B5EF4-FFF2-40B4-BE49-F238E27FC236}">
                  <a16:creationId xmlns:a16="http://schemas.microsoft.com/office/drawing/2014/main" id="{3D535E5D-409B-46C4-8EB9-E672901C098A}"/>
                </a:ext>
              </a:extLst>
            </p:cNvPr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60;p24">
              <a:extLst>
                <a:ext uri="{FF2B5EF4-FFF2-40B4-BE49-F238E27FC236}">
                  <a16:creationId xmlns:a16="http://schemas.microsoft.com/office/drawing/2014/main" id="{C92B6508-0CAC-48D6-B8C9-8B581AF7F921}"/>
                </a:ext>
              </a:extLst>
            </p:cNvPr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61;p24">
              <a:extLst>
                <a:ext uri="{FF2B5EF4-FFF2-40B4-BE49-F238E27FC236}">
                  <a16:creationId xmlns:a16="http://schemas.microsoft.com/office/drawing/2014/main" id="{14A192D9-5069-4AF1-A4B7-13385B412561}"/>
                </a:ext>
              </a:extLst>
            </p:cNvPr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62;p24">
              <a:extLst>
                <a:ext uri="{FF2B5EF4-FFF2-40B4-BE49-F238E27FC236}">
                  <a16:creationId xmlns:a16="http://schemas.microsoft.com/office/drawing/2014/main" id="{4784F9A0-9C70-4D98-8C50-0D733979A267}"/>
                </a:ext>
              </a:extLst>
            </p:cNvPr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63;p24">
              <a:extLst>
                <a:ext uri="{FF2B5EF4-FFF2-40B4-BE49-F238E27FC236}">
                  <a16:creationId xmlns:a16="http://schemas.microsoft.com/office/drawing/2014/main" id="{83901C87-23E6-4893-8F28-6A5CDC3050AA}"/>
                </a:ext>
              </a:extLst>
            </p:cNvPr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64;p24">
              <a:extLst>
                <a:ext uri="{FF2B5EF4-FFF2-40B4-BE49-F238E27FC236}">
                  <a16:creationId xmlns:a16="http://schemas.microsoft.com/office/drawing/2014/main" id="{A4D44FB8-0C52-4C92-92A5-CC6AEA2FBA05}"/>
                </a:ext>
              </a:extLst>
            </p:cNvPr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5" name="Google Shape;465;p24">
              <a:extLst>
                <a:ext uri="{FF2B5EF4-FFF2-40B4-BE49-F238E27FC236}">
                  <a16:creationId xmlns:a16="http://schemas.microsoft.com/office/drawing/2014/main" id="{C2FE1D82-978B-4916-A356-E34DCFECE0C3}"/>
                </a:ext>
              </a:extLst>
            </p:cNvPr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535" name="Google Shape;466;p24">
                <a:extLst>
                  <a:ext uri="{FF2B5EF4-FFF2-40B4-BE49-F238E27FC236}">
                    <a16:creationId xmlns:a16="http://schemas.microsoft.com/office/drawing/2014/main" id="{E576CD11-B3DB-4C0C-ACD8-D3BB5017A4E0}"/>
                  </a:ext>
                </a:extLst>
              </p:cNvPr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467;p24">
                <a:extLst>
                  <a:ext uri="{FF2B5EF4-FFF2-40B4-BE49-F238E27FC236}">
                    <a16:creationId xmlns:a16="http://schemas.microsoft.com/office/drawing/2014/main" id="{F665FDEF-6C36-400D-A212-85F2E94541AF}"/>
                  </a:ext>
                </a:extLst>
              </p:cNvPr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468;p24">
                <a:extLst>
                  <a:ext uri="{FF2B5EF4-FFF2-40B4-BE49-F238E27FC236}">
                    <a16:creationId xmlns:a16="http://schemas.microsoft.com/office/drawing/2014/main" id="{9440670D-7DF1-4C29-A683-1F91FE3CEE75}"/>
                  </a:ext>
                </a:extLst>
              </p:cNvPr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469;p24">
                <a:extLst>
                  <a:ext uri="{FF2B5EF4-FFF2-40B4-BE49-F238E27FC236}">
                    <a16:creationId xmlns:a16="http://schemas.microsoft.com/office/drawing/2014/main" id="{E9871A42-DC0B-480F-8299-FBAA64E679C5}"/>
                  </a:ext>
                </a:extLst>
              </p:cNvPr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470;p24">
                <a:extLst>
                  <a:ext uri="{FF2B5EF4-FFF2-40B4-BE49-F238E27FC236}">
                    <a16:creationId xmlns:a16="http://schemas.microsoft.com/office/drawing/2014/main" id="{22990958-4F58-4C3E-AA94-434E070A5C18}"/>
                  </a:ext>
                </a:extLst>
              </p:cNvPr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6" name="Google Shape;471;p24">
              <a:extLst>
                <a:ext uri="{FF2B5EF4-FFF2-40B4-BE49-F238E27FC236}">
                  <a16:creationId xmlns:a16="http://schemas.microsoft.com/office/drawing/2014/main" id="{09723490-5738-4631-B547-29DF2350DDB2}"/>
                </a:ext>
              </a:extLst>
            </p:cNvPr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72;p24">
              <a:extLst>
                <a:ext uri="{FF2B5EF4-FFF2-40B4-BE49-F238E27FC236}">
                  <a16:creationId xmlns:a16="http://schemas.microsoft.com/office/drawing/2014/main" id="{B785A424-DB57-4FE1-8CDD-93D7147EB5EB}"/>
                </a:ext>
              </a:extLst>
            </p:cNvPr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73;p24">
              <a:extLst>
                <a:ext uri="{FF2B5EF4-FFF2-40B4-BE49-F238E27FC236}">
                  <a16:creationId xmlns:a16="http://schemas.microsoft.com/office/drawing/2014/main" id="{3A46D2D0-5E76-42AF-BC64-F16F34557478}"/>
                </a:ext>
              </a:extLst>
            </p:cNvPr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74;p24">
              <a:extLst>
                <a:ext uri="{FF2B5EF4-FFF2-40B4-BE49-F238E27FC236}">
                  <a16:creationId xmlns:a16="http://schemas.microsoft.com/office/drawing/2014/main" id="{B43E8866-BF5C-47CC-B5C7-FDF3B90C63FF}"/>
                </a:ext>
              </a:extLst>
            </p:cNvPr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75;p24">
              <a:extLst>
                <a:ext uri="{FF2B5EF4-FFF2-40B4-BE49-F238E27FC236}">
                  <a16:creationId xmlns:a16="http://schemas.microsoft.com/office/drawing/2014/main" id="{14BC43D9-8171-499D-8CDB-0D08C81946BA}"/>
                </a:ext>
              </a:extLst>
            </p:cNvPr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76;p24">
              <a:extLst>
                <a:ext uri="{FF2B5EF4-FFF2-40B4-BE49-F238E27FC236}">
                  <a16:creationId xmlns:a16="http://schemas.microsoft.com/office/drawing/2014/main" id="{B4368CF4-5725-4FB1-A8B0-5CFD81393BB2}"/>
                </a:ext>
              </a:extLst>
            </p:cNvPr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77;p24">
              <a:extLst>
                <a:ext uri="{FF2B5EF4-FFF2-40B4-BE49-F238E27FC236}">
                  <a16:creationId xmlns:a16="http://schemas.microsoft.com/office/drawing/2014/main" id="{C86F15EB-E842-4EB5-B000-0FFCEB28EC37}"/>
                </a:ext>
              </a:extLst>
            </p:cNvPr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78;p24">
              <a:extLst>
                <a:ext uri="{FF2B5EF4-FFF2-40B4-BE49-F238E27FC236}">
                  <a16:creationId xmlns:a16="http://schemas.microsoft.com/office/drawing/2014/main" id="{3DDAC199-4F21-4E7D-99A1-5BAF2EB7C76B}"/>
                </a:ext>
              </a:extLst>
            </p:cNvPr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79;p24">
              <a:extLst>
                <a:ext uri="{FF2B5EF4-FFF2-40B4-BE49-F238E27FC236}">
                  <a16:creationId xmlns:a16="http://schemas.microsoft.com/office/drawing/2014/main" id="{63A6CBD5-DB86-4727-A52E-56586FA51D89}"/>
                </a:ext>
              </a:extLst>
            </p:cNvPr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80;p24">
              <a:extLst>
                <a:ext uri="{FF2B5EF4-FFF2-40B4-BE49-F238E27FC236}">
                  <a16:creationId xmlns:a16="http://schemas.microsoft.com/office/drawing/2014/main" id="{6D988ED9-6BA8-4846-884D-C4B12DF6452F}"/>
                </a:ext>
              </a:extLst>
            </p:cNvPr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81;p24">
              <a:extLst>
                <a:ext uri="{FF2B5EF4-FFF2-40B4-BE49-F238E27FC236}">
                  <a16:creationId xmlns:a16="http://schemas.microsoft.com/office/drawing/2014/main" id="{285E969E-955A-4284-9137-C2CCA0B8F304}"/>
                </a:ext>
              </a:extLst>
            </p:cNvPr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82;p24">
              <a:extLst>
                <a:ext uri="{FF2B5EF4-FFF2-40B4-BE49-F238E27FC236}">
                  <a16:creationId xmlns:a16="http://schemas.microsoft.com/office/drawing/2014/main" id="{2E627817-129D-4BDA-A4A7-32A1EFF65038}"/>
                </a:ext>
              </a:extLst>
            </p:cNvPr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83;p24">
              <a:extLst>
                <a:ext uri="{FF2B5EF4-FFF2-40B4-BE49-F238E27FC236}">
                  <a16:creationId xmlns:a16="http://schemas.microsoft.com/office/drawing/2014/main" id="{B4FE54CD-4749-4581-AE0C-51C1051172ED}"/>
                </a:ext>
              </a:extLst>
            </p:cNvPr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84;p24">
              <a:extLst>
                <a:ext uri="{FF2B5EF4-FFF2-40B4-BE49-F238E27FC236}">
                  <a16:creationId xmlns:a16="http://schemas.microsoft.com/office/drawing/2014/main" id="{1B8F6465-6AC9-413B-A4DE-E6C60D2DCC33}"/>
                </a:ext>
              </a:extLst>
            </p:cNvPr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85;p24">
              <a:extLst>
                <a:ext uri="{FF2B5EF4-FFF2-40B4-BE49-F238E27FC236}">
                  <a16:creationId xmlns:a16="http://schemas.microsoft.com/office/drawing/2014/main" id="{3D4F8C8E-DB76-4E5E-8CD1-BA8A86FFDE2F}"/>
                </a:ext>
              </a:extLst>
            </p:cNvPr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86;p24">
              <a:extLst>
                <a:ext uri="{FF2B5EF4-FFF2-40B4-BE49-F238E27FC236}">
                  <a16:creationId xmlns:a16="http://schemas.microsoft.com/office/drawing/2014/main" id="{788ED6D0-F696-4AFF-9438-7A3F4ACB8A09}"/>
                </a:ext>
              </a:extLst>
            </p:cNvPr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87;p24">
              <a:extLst>
                <a:ext uri="{FF2B5EF4-FFF2-40B4-BE49-F238E27FC236}">
                  <a16:creationId xmlns:a16="http://schemas.microsoft.com/office/drawing/2014/main" id="{23C53FF7-FFE5-4373-8733-6E99418C4943}"/>
                </a:ext>
              </a:extLst>
            </p:cNvPr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88;p24">
              <a:extLst>
                <a:ext uri="{FF2B5EF4-FFF2-40B4-BE49-F238E27FC236}">
                  <a16:creationId xmlns:a16="http://schemas.microsoft.com/office/drawing/2014/main" id="{8A960FD9-E954-440F-BE6C-DC6AAA014434}"/>
                </a:ext>
              </a:extLst>
            </p:cNvPr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89;p24">
              <a:extLst>
                <a:ext uri="{FF2B5EF4-FFF2-40B4-BE49-F238E27FC236}">
                  <a16:creationId xmlns:a16="http://schemas.microsoft.com/office/drawing/2014/main" id="{1239A5F6-E201-4459-94F5-986CA67483EE}"/>
                </a:ext>
              </a:extLst>
            </p:cNvPr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90;p24">
              <a:extLst>
                <a:ext uri="{FF2B5EF4-FFF2-40B4-BE49-F238E27FC236}">
                  <a16:creationId xmlns:a16="http://schemas.microsoft.com/office/drawing/2014/main" id="{B2815FBC-C899-4B81-97FF-8935A17A45AE}"/>
                </a:ext>
              </a:extLst>
            </p:cNvPr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91;p24">
              <a:extLst>
                <a:ext uri="{FF2B5EF4-FFF2-40B4-BE49-F238E27FC236}">
                  <a16:creationId xmlns:a16="http://schemas.microsoft.com/office/drawing/2014/main" id="{2CA57B32-1FC9-47F9-A837-234A727B23C4}"/>
                </a:ext>
              </a:extLst>
            </p:cNvPr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92;p24">
              <a:extLst>
                <a:ext uri="{FF2B5EF4-FFF2-40B4-BE49-F238E27FC236}">
                  <a16:creationId xmlns:a16="http://schemas.microsoft.com/office/drawing/2014/main" id="{2EDDC8DB-8C57-4F62-8A33-50020873E542}"/>
                </a:ext>
              </a:extLst>
            </p:cNvPr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93;p24">
              <a:extLst>
                <a:ext uri="{FF2B5EF4-FFF2-40B4-BE49-F238E27FC236}">
                  <a16:creationId xmlns:a16="http://schemas.microsoft.com/office/drawing/2014/main" id="{FF567C70-A980-4E25-9FE5-A47CBCA4A3B9}"/>
                </a:ext>
              </a:extLst>
            </p:cNvPr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94;p24">
              <a:extLst>
                <a:ext uri="{FF2B5EF4-FFF2-40B4-BE49-F238E27FC236}">
                  <a16:creationId xmlns:a16="http://schemas.microsoft.com/office/drawing/2014/main" id="{9603ECA6-6D4B-4F45-97F4-C20EBBA9757A}"/>
                </a:ext>
              </a:extLst>
            </p:cNvPr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95;p24">
              <a:extLst>
                <a:ext uri="{FF2B5EF4-FFF2-40B4-BE49-F238E27FC236}">
                  <a16:creationId xmlns:a16="http://schemas.microsoft.com/office/drawing/2014/main" id="{0EAA6595-3B70-4C80-8DEB-BC16CEFD7998}"/>
                </a:ext>
              </a:extLst>
            </p:cNvPr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96;p24">
              <a:extLst>
                <a:ext uri="{FF2B5EF4-FFF2-40B4-BE49-F238E27FC236}">
                  <a16:creationId xmlns:a16="http://schemas.microsoft.com/office/drawing/2014/main" id="{D1EE8328-6909-4083-8164-F93F8FCB71C8}"/>
                </a:ext>
              </a:extLst>
            </p:cNvPr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97;p24">
              <a:extLst>
                <a:ext uri="{FF2B5EF4-FFF2-40B4-BE49-F238E27FC236}">
                  <a16:creationId xmlns:a16="http://schemas.microsoft.com/office/drawing/2014/main" id="{C11BEE08-5FB5-4383-8CD3-A6E3F94B9D12}"/>
                </a:ext>
              </a:extLst>
            </p:cNvPr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98;p24">
              <a:extLst>
                <a:ext uri="{FF2B5EF4-FFF2-40B4-BE49-F238E27FC236}">
                  <a16:creationId xmlns:a16="http://schemas.microsoft.com/office/drawing/2014/main" id="{C0CFDD99-195C-411D-A8C4-FA7556E96199}"/>
                </a:ext>
              </a:extLst>
            </p:cNvPr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99;p24">
              <a:extLst>
                <a:ext uri="{FF2B5EF4-FFF2-40B4-BE49-F238E27FC236}">
                  <a16:creationId xmlns:a16="http://schemas.microsoft.com/office/drawing/2014/main" id="{41B7A375-A274-4965-ACD4-18DACDD6A09E}"/>
                </a:ext>
              </a:extLst>
            </p:cNvPr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500;p24">
              <a:extLst>
                <a:ext uri="{FF2B5EF4-FFF2-40B4-BE49-F238E27FC236}">
                  <a16:creationId xmlns:a16="http://schemas.microsoft.com/office/drawing/2014/main" id="{3430FCCF-8097-4E18-9B64-67DB1F93A7D2}"/>
                </a:ext>
              </a:extLst>
            </p:cNvPr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501;p24">
              <a:extLst>
                <a:ext uri="{FF2B5EF4-FFF2-40B4-BE49-F238E27FC236}">
                  <a16:creationId xmlns:a16="http://schemas.microsoft.com/office/drawing/2014/main" id="{3387C0DA-089A-4506-8EDF-4816BC7BECA4}"/>
                </a:ext>
              </a:extLst>
            </p:cNvPr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02;p24">
              <a:extLst>
                <a:ext uri="{FF2B5EF4-FFF2-40B4-BE49-F238E27FC236}">
                  <a16:creationId xmlns:a16="http://schemas.microsoft.com/office/drawing/2014/main" id="{EE2A976C-4280-4257-A17F-F84F70E1FA33}"/>
                </a:ext>
              </a:extLst>
            </p:cNvPr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503;p24">
              <a:extLst>
                <a:ext uri="{FF2B5EF4-FFF2-40B4-BE49-F238E27FC236}">
                  <a16:creationId xmlns:a16="http://schemas.microsoft.com/office/drawing/2014/main" id="{339A4DA5-25D5-41A4-A675-288DA04288A0}"/>
                </a:ext>
              </a:extLst>
            </p:cNvPr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504;p24">
              <a:extLst>
                <a:ext uri="{FF2B5EF4-FFF2-40B4-BE49-F238E27FC236}">
                  <a16:creationId xmlns:a16="http://schemas.microsoft.com/office/drawing/2014/main" id="{9EC53CC2-F28A-4EF8-BF7C-44401D871116}"/>
                </a:ext>
              </a:extLst>
            </p:cNvPr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505;p24">
              <a:extLst>
                <a:ext uri="{FF2B5EF4-FFF2-40B4-BE49-F238E27FC236}">
                  <a16:creationId xmlns:a16="http://schemas.microsoft.com/office/drawing/2014/main" id="{C773723D-8129-44EB-AC07-4731FBFF19CF}"/>
                </a:ext>
              </a:extLst>
            </p:cNvPr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506;p24">
              <a:extLst>
                <a:ext uri="{FF2B5EF4-FFF2-40B4-BE49-F238E27FC236}">
                  <a16:creationId xmlns:a16="http://schemas.microsoft.com/office/drawing/2014/main" id="{C345B750-6011-413B-91D4-488E27B55475}"/>
                </a:ext>
              </a:extLst>
            </p:cNvPr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507;p24">
              <a:extLst>
                <a:ext uri="{FF2B5EF4-FFF2-40B4-BE49-F238E27FC236}">
                  <a16:creationId xmlns:a16="http://schemas.microsoft.com/office/drawing/2014/main" id="{4829D153-A736-48FF-9E23-38D5054CB3DC}"/>
                </a:ext>
              </a:extLst>
            </p:cNvPr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508;p24">
              <a:extLst>
                <a:ext uri="{FF2B5EF4-FFF2-40B4-BE49-F238E27FC236}">
                  <a16:creationId xmlns:a16="http://schemas.microsoft.com/office/drawing/2014/main" id="{1739A5CA-291D-4676-9AB0-CD1E42000C2D}"/>
                </a:ext>
              </a:extLst>
            </p:cNvPr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509;p24">
              <a:extLst>
                <a:ext uri="{FF2B5EF4-FFF2-40B4-BE49-F238E27FC236}">
                  <a16:creationId xmlns:a16="http://schemas.microsoft.com/office/drawing/2014/main" id="{95CC68D5-B423-4986-AB25-47BA2AC1A6F1}"/>
                </a:ext>
              </a:extLst>
            </p:cNvPr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510;p24">
              <a:extLst>
                <a:ext uri="{FF2B5EF4-FFF2-40B4-BE49-F238E27FC236}">
                  <a16:creationId xmlns:a16="http://schemas.microsoft.com/office/drawing/2014/main" id="{0BFC6223-1962-47B1-94E0-3B34848CFFDD}"/>
                </a:ext>
              </a:extLst>
            </p:cNvPr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511;p24">
              <a:extLst>
                <a:ext uri="{FF2B5EF4-FFF2-40B4-BE49-F238E27FC236}">
                  <a16:creationId xmlns:a16="http://schemas.microsoft.com/office/drawing/2014/main" id="{69056D49-0791-44CE-9797-835DE4057BC9}"/>
                </a:ext>
              </a:extLst>
            </p:cNvPr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512;p24">
              <a:extLst>
                <a:ext uri="{FF2B5EF4-FFF2-40B4-BE49-F238E27FC236}">
                  <a16:creationId xmlns:a16="http://schemas.microsoft.com/office/drawing/2014/main" id="{815E21E2-F545-4D3C-A960-99AA3E8133FD}"/>
                </a:ext>
              </a:extLst>
            </p:cNvPr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513;p24">
              <a:extLst>
                <a:ext uri="{FF2B5EF4-FFF2-40B4-BE49-F238E27FC236}">
                  <a16:creationId xmlns:a16="http://schemas.microsoft.com/office/drawing/2014/main" id="{BE17A965-6958-402B-A3D3-75D88350E236}"/>
                </a:ext>
              </a:extLst>
            </p:cNvPr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514;p24">
              <a:extLst>
                <a:ext uri="{FF2B5EF4-FFF2-40B4-BE49-F238E27FC236}">
                  <a16:creationId xmlns:a16="http://schemas.microsoft.com/office/drawing/2014/main" id="{99B03D76-261D-4129-AD32-5D18214C7214}"/>
                </a:ext>
              </a:extLst>
            </p:cNvPr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515;p24">
              <a:extLst>
                <a:ext uri="{FF2B5EF4-FFF2-40B4-BE49-F238E27FC236}">
                  <a16:creationId xmlns:a16="http://schemas.microsoft.com/office/drawing/2014/main" id="{07FD1F12-642C-4F5A-A83B-4C58CAF48B92}"/>
                </a:ext>
              </a:extLst>
            </p:cNvPr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516;p24">
              <a:extLst>
                <a:ext uri="{FF2B5EF4-FFF2-40B4-BE49-F238E27FC236}">
                  <a16:creationId xmlns:a16="http://schemas.microsoft.com/office/drawing/2014/main" id="{ACBECF57-CF9D-4C9F-A7C3-B51ADCD775CA}"/>
                </a:ext>
              </a:extLst>
            </p:cNvPr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517;p24">
              <a:extLst>
                <a:ext uri="{FF2B5EF4-FFF2-40B4-BE49-F238E27FC236}">
                  <a16:creationId xmlns:a16="http://schemas.microsoft.com/office/drawing/2014/main" id="{DA0F5DCC-4111-462F-BAD9-3A13877EDD98}"/>
                </a:ext>
              </a:extLst>
            </p:cNvPr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518;p24">
              <a:extLst>
                <a:ext uri="{FF2B5EF4-FFF2-40B4-BE49-F238E27FC236}">
                  <a16:creationId xmlns:a16="http://schemas.microsoft.com/office/drawing/2014/main" id="{0DF47F6E-64D1-47C8-87B0-452B75CA5B12}"/>
                </a:ext>
              </a:extLst>
            </p:cNvPr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519;p24">
              <a:extLst>
                <a:ext uri="{FF2B5EF4-FFF2-40B4-BE49-F238E27FC236}">
                  <a16:creationId xmlns:a16="http://schemas.microsoft.com/office/drawing/2014/main" id="{2FBCDE47-84E3-4069-AF41-369DC65DFD0E}"/>
                </a:ext>
              </a:extLst>
            </p:cNvPr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520;p24">
              <a:extLst>
                <a:ext uri="{FF2B5EF4-FFF2-40B4-BE49-F238E27FC236}">
                  <a16:creationId xmlns:a16="http://schemas.microsoft.com/office/drawing/2014/main" id="{A190CE29-6648-4FDC-AE0E-0F683A2858D0}"/>
                </a:ext>
              </a:extLst>
            </p:cNvPr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521;p24">
              <a:extLst>
                <a:ext uri="{FF2B5EF4-FFF2-40B4-BE49-F238E27FC236}">
                  <a16:creationId xmlns:a16="http://schemas.microsoft.com/office/drawing/2014/main" id="{89E11514-51E5-429F-8B3E-15280CCECE9F}"/>
                </a:ext>
              </a:extLst>
            </p:cNvPr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522;p24">
              <a:extLst>
                <a:ext uri="{FF2B5EF4-FFF2-40B4-BE49-F238E27FC236}">
                  <a16:creationId xmlns:a16="http://schemas.microsoft.com/office/drawing/2014/main" id="{4DDD7FAC-BBA3-4291-BA13-F372F70BE317}"/>
                </a:ext>
              </a:extLst>
            </p:cNvPr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523;p24">
              <a:extLst>
                <a:ext uri="{FF2B5EF4-FFF2-40B4-BE49-F238E27FC236}">
                  <a16:creationId xmlns:a16="http://schemas.microsoft.com/office/drawing/2014/main" id="{B8B1ACFA-1F68-4FE4-B1E4-94186C26FBC4}"/>
                </a:ext>
              </a:extLst>
            </p:cNvPr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524;p24">
              <a:extLst>
                <a:ext uri="{FF2B5EF4-FFF2-40B4-BE49-F238E27FC236}">
                  <a16:creationId xmlns:a16="http://schemas.microsoft.com/office/drawing/2014/main" id="{B447B95C-CD24-47EA-9456-7F6DED2844BD}"/>
                </a:ext>
              </a:extLst>
            </p:cNvPr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525;p24">
              <a:extLst>
                <a:ext uri="{FF2B5EF4-FFF2-40B4-BE49-F238E27FC236}">
                  <a16:creationId xmlns:a16="http://schemas.microsoft.com/office/drawing/2014/main" id="{D7497647-E305-4EB3-B409-13C9B40AECF3}"/>
                </a:ext>
              </a:extLst>
            </p:cNvPr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526;p24">
              <a:extLst>
                <a:ext uri="{FF2B5EF4-FFF2-40B4-BE49-F238E27FC236}">
                  <a16:creationId xmlns:a16="http://schemas.microsoft.com/office/drawing/2014/main" id="{5AC4B927-637B-4116-95BE-F79741EF02B4}"/>
                </a:ext>
              </a:extLst>
            </p:cNvPr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527;p24">
              <a:extLst>
                <a:ext uri="{FF2B5EF4-FFF2-40B4-BE49-F238E27FC236}">
                  <a16:creationId xmlns:a16="http://schemas.microsoft.com/office/drawing/2014/main" id="{8AD12A90-C9AC-4BCC-A619-E4F1566A3BF6}"/>
                </a:ext>
              </a:extLst>
            </p:cNvPr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528;p24">
              <a:extLst>
                <a:ext uri="{FF2B5EF4-FFF2-40B4-BE49-F238E27FC236}">
                  <a16:creationId xmlns:a16="http://schemas.microsoft.com/office/drawing/2014/main" id="{E73EA873-8360-4C53-8FD3-9626414593ED}"/>
                </a:ext>
              </a:extLst>
            </p:cNvPr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529;p24">
              <a:extLst>
                <a:ext uri="{FF2B5EF4-FFF2-40B4-BE49-F238E27FC236}">
                  <a16:creationId xmlns:a16="http://schemas.microsoft.com/office/drawing/2014/main" id="{F84A27B6-C75A-4452-AC8D-1E87E303F974}"/>
                </a:ext>
              </a:extLst>
            </p:cNvPr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530;p24">
              <a:extLst>
                <a:ext uri="{FF2B5EF4-FFF2-40B4-BE49-F238E27FC236}">
                  <a16:creationId xmlns:a16="http://schemas.microsoft.com/office/drawing/2014/main" id="{7A8F242C-EE85-447A-98C1-A0260A8CC3DA}"/>
                </a:ext>
              </a:extLst>
            </p:cNvPr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531;p24">
              <a:extLst>
                <a:ext uri="{FF2B5EF4-FFF2-40B4-BE49-F238E27FC236}">
                  <a16:creationId xmlns:a16="http://schemas.microsoft.com/office/drawing/2014/main" id="{9D6FEFC2-7093-43B3-8548-0300F9894ED4}"/>
                </a:ext>
              </a:extLst>
            </p:cNvPr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532;p24">
              <a:extLst>
                <a:ext uri="{FF2B5EF4-FFF2-40B4-BE49-F238E27FC236}">
                  <a16:creationId xmlns:a16="http://schemas.microsoft.com/office/drawing/2014/main" id="{64979C18-330F-49F0-869B-E5BBFFD3A9ED}"/>
                </a:ext>
              </a:extLst>
            </p:cNvPr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533;p24">
              <a:extLst>
                <a:ext uri="{FF2B5EF4-FFF2-40B4-BE49-F238E27FC236}">
                  <a16:creationId xmlns:a16="http://schemas.microsoft.com/office/drawing/2014/main" id="{E51FD168-CEC4-4E11-BEAE-7952E7DD79BD}"/>
                </a:ext>
              </a:extLst>
            </p:cNvPr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534;p24">
              <a:extLst>
                <a:ext uri="{FF2B5EF4-FFF2-40B4-BE49-F238E27FC236}">
                  <a16:creationId xmlns:a16="http://schemas.microsoft.com/office/drawing/2014/main" id="{0AA32729-6952-42EF-AD27-F7C312CBE22A}"/>
                </a:ext>
              </a:extLst>
            </p:cNvPr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535;p24">
              <a:extLst>
                <a:ext uri="{FF2B5EF4-FFF2-40B4-BE49-F238E27FC236}">
                  <a16:creationId xmlns:a16="http://schemas.microsoft.com/office/drawing/2014/main" id="{845A1E68-963B-47D0-BEBE-232FE755DE30}"/>
                </a:ext>
              </a:extLst>
            </p:cNvPr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536;p24">
              <a:extLst>
                <a:ext uri="{FF2B5EF4-FFF2-40B4-BE49-F238E27FC236}">
                  <a16:creationId xmlns:a16="http://schemas.microsoft.com/office/drawing/2014/main" id="{EBEAF240-B990-4B93-973F-2B494D87A830}"/>
                </a:ext>
              </a:extLst>
            </p:cNvPr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537;p24">
              <a:extLst>
                <a:ext uri="{FF2B5EF4-FFF2-40B4-BE49-F238E27FC236}">
                  <a16:creationId xmlns:a16="http://schemas.microsoft.com/office/drawing/2014/main" id="{6767341A-31C2-41C1-ADC7-FDCC5EE583C7}"/>
                </a:ext>
              </a:extLst>
            </p:cNvPr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538;p24">
              <a:extLst>
                <a:ext uri="{FF2B5EF4-FFF2-40B4-BE49-F238E27FC236}">
                  <a16:creationId xmlns:a16="http://schemas.microsoft.com/office/drawing/2014/main" id="{FAC96C2B-A0BC-4A5F-887A-21A1B76FEDE9}"/>
                </a:ext>
              </a:extLst>
            </p:cNvPr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539;p24">
              <a:extLst>
                <a:ext uri="{FF2B5EF4-FFF2-40B4-BE49-F238E27FC236}">
                  <a16:creationId xmlns:a16="http://schemas.microsoft.com/office/drawing/2014/main" id="{D942663C-0B8F-4FF9-94CE-01D18896FE2A}"/>
                </a:ext>
              </a:extLst>
            </p:cNvPr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540;p24">
              <a:extLst>
                <a:ext uri="{FF2B5EF4-FFF2-40B4-BE49-F238E27FC236}">
                  <a16:creationId xmlns:a16="http://schemas.microsoft.com/office/drawing/2014/main" id="{3A7FE64D-5064-48EB-B84A-1CEE824C2AF7}"/>
                </a:ext>
              </a:extLst>
            </p:cNvPr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541;p24">
              <a:extLst>
                <a:ext uri="{FF2B5EF4-FFF2-40B4-BE49-F238E27FC236}">
                  <a16:creationId xmlns:a16="http://schemas.microsoft.com/office/drawing/2014/main" id="{A90D0357-99CA-4455-A43D-400DEC45CF4F}"/>
                </a:ext>
              </a:extLst>
            </p:cNvPr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542;p24">
              <a:extLst>
                <a:ext uri="{FF2B5EF4-FFF2-40B4-BE49-F238E27FC236}">
                  <a16:creationId xmlns:a16="http://schemas.microsoft.com/office/drawing/2014/main" id="{7A564C30-1673-4D04-A156-E97E3E65874C}"/>
                </a:ext>
              </a:extLst>
            </p:cNvPr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543;p24">
              <a:extLst>
                <a:ext uri="{FF2B5EF4-FFF2-40B4-BE49-F238E27FC236}">
                  <a16:creationId xmlns:a16="http://schemas.microsoft.com/office/drawing/2014/main" id="{B90912F6-6139-4F98-91B1-5226438BD099}"/>
                </a:ext>
              </a:extLst>
            </p:cNvPr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544;p24">
              <a:extLst>
                <a:ext uri="{FF2B5EF4-FFF2-40B4-BE49-F238E27FC236}">
                  <a16:creationId xmlns:a16="http://schemas.microsoft.com/office/drawing/2014/main" id="{1D299005-01C9-4D3E-A276-119899D2D018}"/>
                </a:ext>
              </a:extLst>
            </p:cNvPr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545;p24">
              <a:extLst>
                <a:ext uri="{FF2B5EF4-FFF2-40B4-BE49-F238E27FC236}">
                  <a16:creationId xmlns:a16="http://schemas.microsoft.com/office/drawing/2014/main" id="{AFEB8DC6-5452-4888-A84E-5A853776F3A0}"/>
                </a:ext>
              </a:extLst>
            </p:cNvPr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546;p24">
              <a:extLst>
                <a:ext uri="{FF2B5EF4-FFF2-40B4-BE49-F238E27FC236}">
                  <a16:creationId xmlns:a16="http://schemas.microsoft.com/office/drawing/2014/main" id="{F3C5FD7B-AEBF-4EBD-B94A-5F5D3186DB7C}"/>
                </a:ext>
              </a:extLst>
            </p:cNvPr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547;p24">
              <a:extLst>
                <a:ext uri="{FF2B5EF4-FFF2-40B4-BE49-F238E27FC236}">
                  <a16:creationId xmlns:a16="http://schemas.microsoft.com/office/drawing/2014/main" id="{9B49ECAC-FAAC-40BD-BF11-AEEDB088A69C}"/>
                </a:ext>
              </a:extLst>
            </p:cNvPr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548;p24">
              <a:extLst>
                <a:ext uri="{FF2B5EF4-FFF2-40B4-BE49-F238E27FC236}">
                  <a16:creationId xmlns:a16="http://schemas.microsoft.com/office/drawing/2014/main" id="{2DC17619-3C3F-4C48-A50E-46913D7650BE}"/>
                </a:ext>
              </a:extLst>
            </p:cNvPr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549;p24">
              <a:extLst>
                <a:ext uri="{FF2B5EF4-FFF2-40B4-BE49-F238E27FC236}">
                  <a16:creationId xmlns:a16="http://schemas.microsoft.com/office/drawing/2014/main" id="{BD28C03D-5D91-4AA9-9767-F8F16428AE99}"/>
                </a:ext>
              </a:extLst>
            </p:cNvPr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550;p24">
              <a:extLst>
                <a:ext uri="{FF2B5EF4-FFF2-40B4-BE49-F238E27FC236}">
                  <a16:creationId xmlns:a16="http://schemas.microsoft.com/office/drawing/2014/main" id="{88A85C5D-936D-4370-8476-FFDFED34F66C}"/>
                </a:ext>
              </a:extLst>
            </p:cNvPr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551;p24">
              <a:extLst>
                <a:ext uri="{FF2B5EF4-FFF2-40B4-BE49-F238E27FC236}">
                  <a16:creationId xmlns:a16="http://schemas.microsoft.com/office/drawing/2014/main" id="{A7DA0CBD-D77F-44FE-AA5F-E48D3137E3AA}"/>
                </a:ext>
              </a:extLst>
            </p:cNvPr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552;p24">
              <a:extLst>
                <a:ext uri="{FF2B5EF4-FFF2-40B4-BE49-F238E27FC236}">
                  <a16:creationId xmlns:a16="http://schemas.microsoft.com/office/drawing/2014/main" id="{FCAA3061-BA7D-4D0C-B071-533A18A34D63}"/>
                </a:ext>
              </a:extLst>
            </p:cNvPr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553;p24">
              <a:extLst>
                <a:ext uri="{FF2B5EF4-FFF2-40B4-BE49-F238E27FC236}">
                  <a16:creationId xmlns:a16="http://schemas.microsoft.com/office/drawing/2014/main" id="{3B84F108-C7B2-4CAD-BE69-5049C7978C8A}"/>
                </a:ext>
              </a:extLst>
            </p:cNvPr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554;p24">
              <a:extLst>
                <a:ext uri="{FF2B5EF4-FFF2-40B4-BE49-F238E27FC236}">
                  <a16:creationId xmlns:a16="http://schemas.microsoft.com/office/drawing/2014/main" id="{8CFCD578-CDCE-468E-8FE6-46ABA9984303}"/>
                </a:ext>
              </a:extLst>
            </p:cNvPr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55;p24">
              <a:extLst>
                <a:ext uri="{FF2B5EF4-FFF2-40B4-BE49-F238E27FC236}">
                  <a16:creationId xmlns:a16="http://schemas.microsoft.com/office/drawing/2014/main" id="{6F4F1540-9A30-47AA-8970-0532028C9519}"/>
                </a:ext>
              </a:extLst>
            </p:cNvPr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56;p24">
              <a:extLst>
                <a:ext uri="{FF2B5EF4-FFF2-40B4-BE49-F238E27FC236}">
                  <a16:creationId xmlns:a16="http://schemas.microsoft.com/office/drawing/2014/main" id="{C1CC7D33-E806-4EBF-8F1F-8CAFBE31E7E8}"/>
                </a:ext>
              </a:extLst>
            </p:cNvPr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57;p24">
              <a:extLst>
                <a:ext uri="{FF2B5EF4-FFF2-40B4-BE49-F238E27FC236}">
                  <a16:creationId xmlns:a16="http://schemas.microsoft.com/office/drawing/2014/main" id="{96C7D64E-A8D0-45F8-87F0-6FEC42E961B2}"/>
                </a:ext>
              </a:extLst>
            </p:cNvPr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58;p24">
              <a:extLst>
                <a:ext uri="{FF2B5EF4-FFF2-40B4-BE49-F238E27FC236}">
                  <a16:creationId xmlns:a16="http://schemas.microsoft.com/office/drawing/2014/main" id="{C3550925-658F-4205-9641-367FED7EB3E7}"/>
                </a:ext>
              </a:extLst>
            </p:cNvPr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59;p24">
              <a:extLst>
                <a:ext uri="{FF2B5EF4-FFF2-40B4-BE49-F238E27FC236}">
                  <a16:creationId xmlns:a16="http://schemas.microsoft.com/office/drawing/2014/main" id="{57455630-EC67-47E3-850B-D463DE4F6B07}"/>
                </a:ext>
              </a:extLst>
            </p:cNvPr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60;p24">
              <a:extLst>
                <a:ext uri="{FF2B5EF4-FFF2-40B4-BE49-F238E27FC236}">
                  <a16:creationId xmlns:a16="http://schemas.microsoft.com/office/drawing/2014/main" id="{DEF027A0-B1EF-45FE-894A-9FE87B6E44FE}"/>
                </a:ext>
              </a:extLst>
            </p:cNvPr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61;p24">
              <a:extLst>
                <a:ext uri="{FF2B5EF4-FFF2-40B4-BE49-F238E27FC236}">
                  <a16:creationId xmlns:a16="http://schemas.microsoft.com/office/drawing/2014/main" id="{F9C54F4A-CCDB-409D-90D9-3E2523CF1C65}"/>
                </a:ext>
              </a:extLst>
            </p:cNvPr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62;p24">
              <a:extLst>
                <a:ext uri="{FF2B5EF4-FFF2-40B4-BE49-F238E27FC236}">
                  <a16:creationId xmlns:a16="http://schemas.microsoft.com/office/drawing/2014/main" id="{A0905E77-AEFE-43C1-BAFB-6A8226000032}"/>
                </a:ext>
              </a:extLst>
            </p:cNvPr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63;p24">
              <a:extLst>
                <a:ext uri="{FF2B5EF4-FFF2-40B4-BE49-F238E27FC236}">
                  <a16:creationId xmlns:a16="http://schemas.microsoft.com/office/drawing/2014/main" id="{096B3A7C-48ED-41B6-9D3E-B4E387EEE817}"/>
                </a:ext>
              </a:extLst>
            </p:cNvPr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64;p24">
              <a:extLst>
                <a:ext uri="{FF2B5EF4-FFF2-40B4-BE49-F238E27FC236}">
                  <a16:creationId xmlns:a16="http://schemas.microsoft.com/office/drawing/2014/main" id="{0D8B5012-3941-467A-B29A-E595B783A06F}"/>
                </a:ext>
              </a:extLst>
            </p:cNvPr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65;p24">
              <a:extLst>
                <a:ext uri="{FF2B5EF4-FFF2-40B4-BE49-F238E27FC236}">
                  <a16:creationId xmlns:a16="http://schemas.microsoft.com/office/drawing/2014/main" id="{2C04AE35-8F05-40A1-9445-61DD97B13B41}"/>
                </a:ext>
              </a:extLst>
            </p:cNvPr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66;p24">
              <a:extLst>
                <a:ext uri="{FF2B5EF4-FFF2-40B4-BE49-F238E27FC236}">
                  <a16:creationId xmlns:a16="http://schemas.microsoft.com/office/drawing/2014/main" id="{2C3DFF9C-3671-491A-BC23-8E8CE4BC8C1E}"/>
                </a:ext>
              </a:extLst>
            </p:cNvPr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67;p24">
              <a:extLst>
                <a:ext uri="{FF2B5EF4-FFF2-40B4-BE49-F238E27FC236}">
                  <a16:creationId xmlns:a16="http://schemas.microsoft.com/office/drawing/2014/main" id="{53E899B6-44DA-4FFB-B7E5-34C62907D391}"/>
                </a:ext>
              </a:extLst>
            </p:cNvPr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68;p24">
              <a:extLst>
                <a:ext uri="{FF2B5EF4-FFF2-40B4-BE49-F238E27FC236}">
                  <a16:creationId xmlns:a16="http://schemas.microsoft.com/office/drawing/2014/main" id="{72AE4C3A-C4D4-4FE2-9DFF-AB0A624EFD1D}"/>
                </a:ext>
              </a:extLst>
            </p:cNvPr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69;p24">
              <a:extLst>
                <a:ext uri="{FF2B5EF4-FFF2-40B4-BE49-F238E27FC236}">
                  <a16:creationId xmlns:a16="http://schemas.microsoft.com/office/drawing/2014/main" id="{3BFE150E-737B-4A76-B34A-F57815BD5273}"/>
                </a:ext>
              </a:extLst>
            </p:cNvPr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70;p24">
              <a:extLst>
                <a:ext uri="{FF2B5EF4-FFF2-40B4-BE49-F238E27FC236}">
                  <a16:creationId xmlns:a16="http://schemas.microsoft.com/office/drawing/2014/main" id="{A86BF288-B86E-4F65-8C03-DF14A5AB5FE5}"/>
                </a:ext>
              </a:extLst>
            </p:cNvPr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71;p24">
              <a:extLst>
                <a:ext uri="{FF2B5EF4-FFF2-40B4-BE49-F238E27FC236}">
                  <a16:creationId xmlns:a16="http://schemas.microsoft.com/office/drawing/2014/main" id="{4E6E8DFC-3FE1-4B03-8D73-B0BCAECB4395}"/>
                </a:ext>
              </a:extLst>
            </p:cNvPr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72;p24">
              <a:extLst>
                <a:ext uri="{FF2B5EF4-FFF2-40B4-BE49-F238E27FC236}">
                  <a16:creationId xmlns:a16="http://schemas.microsoft.com/office/drawing/2014/main" id="{21DE368A-BDC2-486B-B61C-4C09CD6CCCBE}"/>
                </a:ext>
              </a:extLst>
            </p:cNvPr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73;p24">
              <a:extLst>
                <a:ext uri="{FF2B5EF4-FFF2-40B4-BE49-F238E27FC236}">
                  <a16:creationId xmlns:a16="http://schemas.microsoft.com/office/drawing/2014/main" id="{A5B24C25-7A8D-4F37-96FD-C4565C405437}"/>
                </a:ext>
              </a:extLst>
            </p:cNvPr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74;p24">
              <a:extLst>
                <a:ext uri="{FF2B5EF4-FFF2-40B4-BE49-F238E27FC236}">
                  <a16:creationId xmlns:a16="http://schemas.microsoft.com/office/drawing/2014/main" id="{3A17926F-042C-41E2-833E-4199E57B177D}"/>
                </a:ext>
              </a:extLst>
            </p:cNvPr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75;p24">
              <a:extLst>
                <a:ext uri="{FF2B5EF4-FFF2-40B4-BE49-F238E27FC236}">
                  <a16:creationId xmlns:a16="http://schemas.microsoft.com/office/drawing/2014/main" id="{604E9F20-86AF-465D-A647-0D85C3B432C3}"/>
                </a:ext>
              </a:extLst>
            </p:cNvPr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76;p24">
              <a:extLst>
                <a:ext uri="{FF2B5EF4-FFF2-40B4-BE49-F238E27FC236}">
                  <a16:creationId xmlns:a16="http://schemas.microsoft.com/office/drawing/2014/main" id="{20243551-77D1-4B28-8237-258334D0CCAA}"/>
                </a:ext>
              </a:extLst>
            </p:cNvPr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77;p24">
              <a:extLst>
                <a:ext uri="{FF2B5EF4-FFF2-40B4-BE49-F238E27FC236}">
                  <a16:creationId xmlns:a16="http://schemas.microsoft.com/office/drawing/2014/main" id="{95345BE8-4CE6-4092-928F-652610E54C7C}"/>
                </a:ext>
              </a:extLst>
            </p:cNvPr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78;p24">
              <a:extLst>
                <a:ext uri="{FF2B5EF4-FFF2-40B4-BE49-F238E27FC236}">
                  <a16:creationId xmlns:a16="http://schemas.microsoft.com/office/drawing/2014/main" id="{2F14C4D9-E7D3-4DB1-AA02-C0191BC89EA3}"/>
                </a:ext>
              </a:extLst>
            </p:cNvPr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79;p24">
              <a:extLst>
                <a:ext uri="{FF2B5EF4-FFF2-40B4-BE49-F238E27FC236}">
                  <a16:creationId xmlns:a16="http://schemas.microsoft.com/office/drawing/2014/main" id="{FA771E16-580F-4A03-AF25-DABC6D1B7FF3}"/>
                </a:ext>
              </a:extLst>
            </p:cNvPr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80;p24">
              <a:extLst>
                <a:ext uri="{FF2B5EF4-FFF2-40B4-BE49-F238E27FC236}">
                  <a16:creationId xmlns:a16="http://schemas.microsoft.com/office/drawing/2014/main" id="{B505CFE6-6DE1-497B-893C-F6E099753FB6}"/>
                </a:ext>
              </a:extLst>
            </p:cNvPr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81;p24">
              <a:extLst>
                <a:ext uri="{FF2B5EF4-FFF2-40B4-BE49-F238E27FC236}">
                  <a16:creationId xmlns:a16="http://schemas.microsoft.com/office/drawing/2014/main" id="{CAFB177E-CDBA-4DDD-A65D-74420F4A1BF9}"/>
                </a:ext>
              </a:extLst>
            </p:cNvPr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82;p24">
              <a:extLst>
                <a:ext uri="{FF2B5EF4-FFF2-40B4-BE49-F238E27FC236}">
                  <a16:creationId xmlns:a16="http://schemas.microsoft.com/office/drawing/2014/main" id="{BFCAA01D-A913-4574-96D0-C48825B40516}"/>
                </a:ext>
              </a:extLst>
            </p:cNvPr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83;p24">
              <a:extLst>
                <a:ext uri="{FF2B5EF4-FFF2-40B4-BE49-F238E27FC236}">
                  <a16:creationId xmlns:a16="http://schemas.microsoft.com/office/drawing/2014/main" id="{7A0A75A3-BDF9-48F7-A71E-E5DB9153DA1A}"/>
                </a:ext>
              </a:extLst>
            </p:cNvPr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84;p24">
              <a:extLst>
                <a:ext uri="{FF2B5EF4-FFF2-40B4-BE49-F238E27FC236}">
                  <a16:creationId xmlns:a16="http://schemas.microsoft.com/office/drawing/2014/main" id="{16965D99-1CD5-4219-911B-D797974A70A6}"/>
                </a:ext>
              </a:extLst>
            </p:cNvPr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85;p24">
              <a:extLst>
                <a:ext uri="{FF2B5EF4-FFF2-40B4-BE49-F238E27FC236}">
                  <a16:creationId xmlns:a16="http://schemas.microsoft.com/office/drawing/2014/main" id="{FC528BE9-0578-41C8-B4F3-E2BF9EAA76EB}"/>
                </a:ext>
              </a:extLst>
            </p:cNvPr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86;p24">
              <a:extLst>
                <a:ext uri="{FF2B5EF4-FFF2-40B4-BE49-F238E27FC236}">
                  <a16:creationId xmlns:a16="http://schemas.microsoft.com/office/drawing/2014/main" id="{07529225-1AAC-4CAC-8A9B-5D81204F6C12}"/>
                </a:ext>
              </a:extLst>
            </p:cNvPr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87;p24">
              <a:extLst>
                <a:ext uri="{FF2B5EF4-FFF2-40B4-BE49-F238E27FC236}">
                  <a16:creationId xmlns:a16="http://schemas.microsoft.com/office/drawing/2014/main" id="{A506D28D-62C9-49BA-BC1A-17B117EBE8C2}"/>
                </a:ext>
              </a:extLst>
            </p:cNvPr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88;p24">
              <a:extLst>
                <a:ext uri="{FF2B5EF4-FFF2-40B4-BE49-F238E27FC236}">
                  <a16:creationId xmlns:a16="http://schemas.microsoft.com/office/drawing/2014/main" id="{AC8D5F34-9E70-4832-BBC6-17F8F9C236AF}"/>
                </a:ext>
              </a:extLst>
            </p:cNvPr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89;p24">
              <a:extLst>
                <a:ext uri="{FF2B5EF4-FFF2-40B4-BE49-F238E27FC236}">
                  <a16:creationId xmlns:a16="http://schemas.microsoft.com/office/drawing/2014/main" id="{89F53155-A1EC-4900-8D2D-BA12B15E9601}"/>
                </a:ext>
              </a:extLst>
            </p:cNvPr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2003;p36">
            <a:extLst>
              <a:ext uri="{FF2B5EF4-FFF2-40B4-BE49-F238E27FC236}">
                <a16:creationId xmlns:a16="http://schemas.microsoft.com/office/drawing/2014/main" id="{38FCCB16-C489-A940-A46D-A26180669797}"/>
              </a:ext>
            </a:extLst>
          </p:cNvPr>
          <p:cNvSpPr/>
          <p:nvPr/>
        </p:nvSpPr>
        <p:spPr>
          <a:xfrm>
            <a:off x="1551100" y="70916"/>
            <a:ext cx="5405812" cy="1482193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6"/>
          <p:cNvGrpSpPr/>
          <p:nvPr/>
        </p:nvGrpSpPr>
        <p:grpSpPr>
          <a:xfrm>
            <a:off x="0" y="539500"/>
            <a:ext cx="2167400" cy="4451050"/>
            <a:chOff x="0" y="539500"/>
            <a:chExt cx="2167400" cy="4451050"/>
          </a:xfrm>
        </p:grpSpPr>
        <p:grpSp>
          <p:nvGrpSpPr>
            <p:cNvPr id="615" name="Google Shape;615;p26"/>
            <p:cNvGrpSpPr/>
            <p:nvPr/>
          </p:nvGrpSpPr>
          <p:grpSpPr>
            <a:xfrm>
              <a:off x="4" y="2803267"/>
              <a:ext cx="1766396" cy="973004"/>
              <a:chOff x="80379" y="2974904"/>
              <a:chExt cx="1766396" cy="973004"/>
            </a:xfrm>
          </p:grpSpPr>
          <p:sp>
            <p:nvSpPr>
              <p:cNvPr id="616" name="Google Shape;616;p26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6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6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6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6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6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6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6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4" name="Google Shape;624;p26"/>
            <p:cNvGrpSpPr/>
            <p:nvPr/>
          </p:nvGrpSpPr>
          <p:grpSpPr>
            <a:xfrm>
              <a:off x="10" y="958504"/>
              <a:ext cx="784602" cy="2259876"/>
              <a:chOff x="8208885" y="1995091"/>
              <a:chExt cx="784602" cy="2259876"/>
            </a:xfrm>
          </p:grpSpPr>
          <p:sp>
            <p:nvSpPr>
              <p:cNvPr id="625" name="Google Shape;625;p26"/>
              <p:cNvSpPr/>
              <p:nvPr/>
            </p:nvSpPr>
            <p:spPr>
              <a:xfrm flipH="1">
                <a:off x="8210156" y="1995091"/>
                <a:ext cx="783331" cy="2259876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6"/>
              <p:cNvSpPr/>
              <p:nvPr/>
            </p:nvSpPr>
            <p:spPr>
              <a:xfrm flipH="1">
                <a:off x="8208885" y="2153744"/>
                <a:ext cx="666240" cy="1622634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6"/>
              <p:cNvSpPr/>
              <p:nvPr/>
            </p:nvSpPr>
            <p:spPr>
              <a:xfrm flipH="1">
                <a:off x="8614622" y="2303544"/>
                <a:ext cx="297945" cy="245885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6"/>
              <p:cNvSpPr/>
              <p:nvPr/>
            </p:nvSpPr>
            <p:spPr>
              <a:xfrm flipH="1">
                <a:off x="8642036" y="2520710"/>
                <a:ext cx="15717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6"/>
              <p:cNvSpPr/>
              <p:nvPr/>
            </p:nvSpPr>
            <p:spPr>
              <a:xfrm flipH="1">
                <a:off x="8452643" y="2530216"/>
                <a:ext cx="456800" cy="273064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6"/>
              <p:cNvSpPr/>
              <p:nvPr/>
            </p:nvSpPr>
            <p:spPr>
              <a:xfrm flipH="1">
                <a:off x="8282669" y="2707229"/>
                <a:ext cx="642389" cy="385145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1" name="Google Shape;631;p26"/>
            <p:cNvGrpSpPr/>
            <p:nvPr/>
          </p:nvGrpSpPr>
          <p:grpSpPr>
            <a:xfrm>
              <a:off x="0" y="539500"/>
              <a:ext cx="2167400" cy="4225525"/>
              <a:chOff x="2832225" y="556225"/>
              <a:chExt cx="2167400" cy="4225525"/>
            </a:xfrm>
          </p:grpSpPr>
          <p:sp>
            <p:nvSpPr>
              <p:cNvPr id="632" name="Google Shape;632;p26"/>
              <p:cNvSpPr/>
              <p:nvPr/>
            </p:nvSpPr>
            <p:spPr>
              <a:xfrm>
                <a:off x="2832225" y="1205325"/>
                <a:ext cx="1577300" cy="3576350"/>
              </a:xfrm>
              <a:custGeom>
                <a:avLst/>
                <a:gdLst/>
                <a:ahLst/>
                <a:cxnLst/>
                <a:rect l="l" t="t" r="r" b="b"/>
                <a:pathLst>
                  <a:path w="63092" h="143054" extrusionOk="0">
                    <a:moveTo>
                      <a:pt x="51068" y="1"/>
                    </a:moveTo>
                    <a:lnTo>
                      <a:pt x="51911" y="2530"/>
                    </a:lnTo>
                    <a:lnTo>
                      <a:pt x="44324" y="13932"/>
                    </a:lnTo>
                    <a:cubicBezTo>
                      <a:pt x="44324" y="13932"/>
                      <a:pt x="43614" y="41485"/>
                      <a:pt x="32833" y="48140"/>
                    </a:cubicBezTo>
                    <a:cubicBezTo>
                      <a:pt x="29670" y="50093"/>
                      <a:pt x="27435" y="50827"/>
                      <a:pt x="25373" y="50827"/>
                    </a:cubicBezTo>
                    <a:cubicBezTo>
                      <a:pt x="20409" y="50827"/>
                      <a:pt x="16454" y="46568"/>
                      <a:pt x="2973" y="44813"/>
                    </a:cubicBezTo>
                    <a:cubicBezTo>
                      <a:pt x="1953" y="44679"/>
                      <a:pt x="977" y="44591"/>
                      <a:pt x="1" y="44502"/>
                    </a:cubicBezTo>
                    <a:lnTo>
                      <a:pt x="1" y="83501"/>
                    </a:lnTo>
                    <a:cubicBezTo>
                      <a:pt x="2650" y="83866"/>
                      <a:pt x="5461" y="84019"/>
                      <a:pt x="8309" y="84019"/>
                    </a:cubicBezTo>
                    <a:cubicBezTo>
                      <a:pt x="22776" y="84019"/>
                      <a:pt x="38201" y="80085"/>
                      <a:pt x="38201" y="80085"/>
                    </a:cubicBezTo>
                    <a:lnTo>
                      <a:pt x="38201" y="80085"/>
                    </a:lnTo>
                    <a:cubicBezTo>
                      <a:pt x="35717" y="84211"/>
                      <a:pt x="38201" y="129822"/>
                      <a:pt x="38201" y="137320"/>
                    </a:cubicBezTo>
                    <a:cubicBezTo>
                      <a:pt x="38201" y="141915"/>
                      <a:pt x="39466" y="143053"/>
                      <a:pt x="41018" y="143053"/>
                    </a:cubicBezTo>
                    <a:cubicBezTo>
                      <a:pt x="41984" y="143053"/>
                      <a:pt x="43061" y="142612"/>
                      <a:pt x="44014" y="142289"/>
                    </a:cubicBezTo>
                    <a:cubicBezTo>
                      <a:pt x="46498" y="141446"/>
                      <a:pt x="44014" y="114071"/>
                      <a:pt x="45655" y="104976"/>
                    </a:cubicBezTo>
                    <a:cubicBezTo>
                      <a:pt x="47341" y="95836"/>
                      <a:pt x="56481" y="70102"/>
                      <a:pt x="59764" y="44413"/>
                    </a:cubicBezTo>
                    <a:cubicBezTo>
                      <a:pt x="63092" y="18681"/>
                      <a:pt x="51069" y="2"/>
                      <a:pt x="51068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6"/>
              <p:cNvSpPr/>
              <p:nvPr/>
            </p:nvSpPr>
            <p:spPr>
              <a:xfrm>
                <a:off x="3564300" y="973500"/>
                <a:ext cx="350525" cy="161975"/>
              </a:xfrm>
              <a:custGeom>
                <a:avLst/>
                <a:gdLst/>
                <a:ahLst/>
                <a:cxnLst/>
                <a:rect l="l" t="t" r="r" b="b"/>
                <a:pathLst>
                  <a:path w="14021" h="6479" extrusionOk="0">
                    <a:moveTo>
                      <a:pt x="2663" y="1"/>
                    </a:moveTo>
                    <a:cubicBezTo>
                      <a:pt x="1642" y="1"/>
                      <a:pt x="799" y="178"/>
                      <a:pt x="267" y="711"/>
                    </a:cubicBezTo>
                    <a:cubicBezTo>
                      <a:pt x="1" y="977"/>
                      <a:pt x="2840" y="4926"/>
                      <a:pt x="5946" y="5769"/>
                    </a:cubicBezTo>
                    <a:cubicBezTo>
                      <a:pt x="7099" y="6079"/>
                      <a:pt x="8564" y="6301"/>
                      <a:pt x="9983" y="6479"/>
                    </a:cubicBezTo>
                    <a:cubicBezTo>
                      <a:pt x="11270" y="5724"/>
                      <a:pt x="12601" y="5192"/>
                      <a:pt x="14021" y="4970"/>
                    </a:cubicBezTo>
                    <a:lnTo>
                      <a:pt x="13133" y="2841"/>
                    </a:lnTo>
                    <a:cubicBezTo>
                      <a:pt x="13133" y="2841"/>
                      <a:pt x="6611" y="1"/>
                      <a:pt x="2663" y="1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6"/>
              <p:cNvSpPr/>
              <p:nvPr/>
            </p:nvSpPr>
            <p:spPr>
              <a:xfrm>
                <a:off x="3579825" y="1004575"/>
                <a:ext cx="329450" cy="153400"/>
              </a:xfrm>
              <a:custGeom>
                <a:avLst/>
                <a:gdLst/>
                <a:ahLst/>
                <a:cxnLst/>
                <a:rect l="l" t="t" r="r" b="b"/>
                <a:pathLst>
                  <a:path w="13178" h="61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687" y="4038"/>
                      <a:pt x="4260" y="5546"/>
                    </a:cubicBezTo>
                    <a:cubicBezTo>
                      <a:pt x="5001" y="5981"/>
                      <a:pt x="6008" y="6136"/>
                      <a:pt x="7066" y="6136"/>
                    </a:cubicBezTo>
                    <a:cubicBezTo>
                      <a:pt x="9678" y="6136"/>
                      <a:pt x="12601" y="5191"/>
                      <a:pt x="12601" y="5191"/>
                    </a:cubicBezTo>
                    <a:lnTo>
                      <a:pt x="13178" y="4748"/>
                    </a:lnTo>
                    <a:cubicBezTo>
                      <a:pt x="13134" y="4526"/>
                      <a:pt x="2352" y="1864"/>
                      <a:pt x="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6"/>
              <p:cNvSpPr/>
              <p:nvPr/>
            </p:nvSpPr>
            <p:spPr>
              <a:xfrm>
                <a:off x="3931450" y="577300"/>
                <a:ext cx="1068175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7" h="25553" extrusionOk="0">
                    <a:moveTo>
                      <a:pt x="41170" y="0"/>
                    </a:moveTo>
                    <a:cubicBezTo>
                      <a:pt x="40779" y="0"/>
                      <a:pt x="40392" y="310"/>
                      <a:pt x="40552" y="764"/>
                    </a:cubicBezTo>
                    <a:cubicBezTo>
                      <a:pt x="41307" y="2982"/>
                      <a:pt x="40597" y="6620"/>
                      <a:pt x="39399" y="8706"/>
                    </a:cubicBezTo>
                    <a:cubicBezTo>
                      <a:pt x="38245" y="10747"/>
                      <a:pt x="35849" y="11811"/>
                      <a:pt x="33808" y="12699"/>
                    </a:cubicBezTo>
                    <a:cubicBezTo>
                      <a:pt x="31469" y="13769"/>
                      <a:pt x="29165" y="14273"/>
                      <a:pt x="26675" y="14273"/>
                    </a:cubicBezTo>
                    <a:cubicBezTo>
                      <a:pt x="26379" y="14273"/>
                      <a:pt x="26080" y="14266"/>
                      <a:pt x="25778" y="14252"/>
                    </a:cubicBezTo>
                    <a:cubicBezTo>
                      <a:pt x="23471" y="14163"/>
                      <a:pt x="21208" y="13852"/>
                      <a:pt x="18945" y="13852"/>
                    </a:cubicBezTo>
                    <a:cubicBezTo>
                      <a:pt x="13666" y="13897"/>
                      <a:pt x="0" y="17357"/>
                      <a:pt x="3505" y="25211"/>
                    </a:cubicBezTo>
                    <a:cubicBezTo>
                      <a:pt x="3605" y="25452"/>
                      <a:pt x="3787" y="25553"/>
                      <a:pt x="3976" y="25553"/>
                    </a:cubicBezTo>
                    <a:cubicBezTo>
                      <a:pt x="4377" y="25553"/>
                      <a:pt x="4811" y="25102"/>
                      <a:pt x="4570" y="24589"/>
                    </a:cubicBezTo>
                    <a:cubicBezTo>
                      <a:pt x="1997" y="18733"/>
                      <a:pt x="12823" y="15672"/>
                      <a:pt x="16727" y="15272"/>
                    </a:cubicBezTo>
                    <a:cubicBezTo>
                      <a:pt x="17489" y="15189"/>
                      <a:pt x="18245" y="15156"/>
                      <a:pt x="19000" y="15156"/>
                    </a:cubicBezTo>
                    <a:cubicBezTo>
                      <a:pt x="20266" y="15156"/>
                      <a:pt x="21527" y="15250"/>
                      <a:pt x="22805" y="15361"/>
                    </a:cubicBezTo>
                    <a:cubicBezTo>
                      <a:pt x="24137" y="15463"/>
                      <a:pt x="25455" y="15566"/>
                      <a:pt x="26774" y="15566"/>
                    </a:cubicBezTo>
                    <a:cubicBezTo>
                      <a:pt x="27740" y="15566"/>
                      <a:pt x="28707" y="15511"/>
                      <a:pt x="29682" y="15361"/>
                    </a:cubicBezTo>
                    <a:cubicBezTo>
                      <a:pt x="33099" y="14829"/>
                      <a:pt x="37668" y="13009"/>
                      <a:pt x="39887" y="10259"/>
                    </a:cubicBezTo>
                    <a:cubicBezTo>
                      <a:pt x="41750" y="7863"/>
                      <a:pt x="42726" y="3337"/>
                      <a:pt x="41795" y="453"/>
                    </a:cubicBezTo>
                    <a:cubicBezTo>
                      <a:pt x="41689" y="135"/>
                      <a:pt x="41428" y="0"/>
                      <a:pt x="41170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6"/>
              <p:cNvSpPr/>
              <p:nvPr/>
            </p:nvSpPr>
            <p:spPr>
              <a:xfrm>
                <a:off x="4668325" y="659325"/>
                <a:ext cx="119450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11700" extrusionOk="0">
                    <a:moveTo>
                      <a:pt x="3790" y="1"/>
                    </a:moveTo>
                    <a:cubicBezTo>
                      <a:pt x="3468" y="1"/>
                      <a:pt x="3158" y="211"/>
                      <a:pt x="3180" y="633"/>
                    </a:cubicBezTo>
                    <a:cubicBezTo>
                      <a:pt x="3535" y="4582"/>
                      <a:pt x="2603" y="7554"/>
                      <a:pt x="340" y="10793"/>
                    </a:cubicBezTo>
                    <a:cubicBezTo>
                      <a:pt x="0" y="11257"/>
                      <a:pt x="436" y="11700"/>
                      <a:pt x="882" y="11700"/>
                    </a:cubicBezTo>
                    <a:cubicBezTo>
                      <a:pt x="1075" y="11700"/>
                      <a:pt x="1271" y="11616"/>
                      <a:pt x="1405" y="11414"/>
                    </a:cubicBezTo>
                    <a:cubicBezTo>
                      <a:pt x="3801" y="7998"/>
                      <a:pt x="4777" y="4804"/>
                      <a:pt x="4467" y="633"/>
                    </a:cubicBezTo>
                    <a:cubicBezTo>
                      <a:pt x="4444" y="211"/>
                      <a:pt x="4112" y="1"/>
                      <a:pt x="3790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6"/>
              <p:cNvSpPr/>
              <p:nvPr/>
            </p:nvSpPr>
            <p:spPr>
              <a:xfrm>
                <a:off x="4637600" y="771900"/>
                <a:ext cx="12282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3101" extrusionOk="0">
                    <a:moveTo>
                      <a:pt x="864" y="1"/>
                    </a:moveTo>
                    <a:cubicBezTo>
                      <a:pt x="424" y="1"/>
                      <a:pt x="0" y="627"/>
                      <a:pt x="371" y="1099"/>
                    </a:cubicBezTo>
                    <a:cubicBezTo>
                      <a:pt x="1214" y="2208"/>
                      <a:pt x="2457" y="2918"/>
                      <a:pt x="3832" y="3096"/>
                    </a:cubicBezTo>
                    <a:cubicBezTo>
                      <a:pt x="3861" y="3099"/>
                      <a:pt x="3888" y="3100"/>
                      <a:pt x="3916" y="3100"/>
                    </a:cubicBezTo>
                    <a:cubicBezTo>
                      <a:pt x="4651" y="3100"/>
                      <a:pt x="4913" y="1982"/>
                      <a:pt x="4143" y="1853"/>
                    </a:cubicBezTo>
                    <a:cubicBezTo>
                      <a:pt x="2989" y="1720"/>
                      <a:pt x="2013" y="1144"/>
                      <a:pt x="1259" y="212"/>
                    </a:cubicBezTo>
                    <a:cubicBezTo>
                      <a:pt x="1142" y="63"/>
                      <a:pt x="1002" y="1"/>
                      <a:pt x="86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6"/>
              <p:cNvSpPr/>
              <p:nvPr/>
            </p:nvSpPr>
            <p:spPr>
              <a:xfrm>
                <a:off x="4401400" y="923400"/>
                <a:ext cx="27030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7367" extrusionOk="0">
                    <a:moveTo>
                      <a:pt x="873" y="1"/>
                    </a:moveTo>
                    <a:cubicBezTo>
                      <a:pt x="417" y="1"/>
                      <a:pt x="0" y="648"/>
                      <a:pt x="369" y="1118"/>
                    </a:cubicBezTo>
                    <a:cubicBezTo>
                      <a:pt x="1611" y="2626"/>
                      <a:pt x="2898" y="4090"/>
                      <a:pt x="4540" y="5155"/>
                    </a:cubicBezTo>
                    <a:cubicBezTo>
                      <a:pt x="6137" y="6176"/>
                      <a:pt x="8000" y="6752"/>
                      <a:pt x="9775" y="7329"/>
                    </a:cubicBezTo>
                    <a:cubicBezTo>
                      <a:pt x="9852" y="7355"/>
                      <a:pt x="9924" y="7366"/>
                      <a:pt x="9991" y="7366"/>
                    </a:cubicBezTo>
                    <a:cubicBezTo>
                      <a:pt x="10624" y="7366"/>
                      <a:pt x="10812" y="6332"/>
                      <a:pt x="10130" y="6131"/>
                    </a:cubicBezTo>
                    <a:cubicBezTo>
                      <a:pt x="8400" y="5554"/>
                      <a:pt x="6669" y="5022"/>
                      <a:pt x="5161" y="4046"/>
                    </a:cubicBezTo>
                    <a:cubicBezTo>
                      <a:pt x="3608" y="3070"/>
                      <a:pt x="2454" y="1606"/>
                      <a:pt x="1301" y="230"/>
                    </a:cubicBezTo>
                    <a:cubicBezTo>
                      <a:pt x="1171" y="68"/>
                      <a:pt x="1020" y="1"/>
                      <a:pt x="873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6"/>
              <p:cNvSpPr/>
              <p:nvPr/>
            </p:nvSpPr>
            <p:spPr>
              <a:xfrm>
                <a:off x="2944250" y="556225"/>
                <a:ext cx="1068200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8" h="25553" extrusionOk="0">
                    <a:moveTo>
                      <a:pt x="1586" y="0"/>
                    </a:moveTo>
                    <a:cubicBezTo>
                      <a:pt x="1336" y="0"/>
                      <a:pt x="1083" y="136"/>
                      <a:pt x="977" y="453"/>
                    </a:cubicBezTo>
                    <a:cubicBezTo>
                      <a:pt x="1" y="3426"/>
                      <a:pt x="1021" y="8129"/>
                      <a:pt x="3062" y="10480"/>
                    </a:cubicBezTo>
                    <a:cubicBezTo>
                      <a:pt x="5369" y="13098"/>
                      <a:pt x="9718" y="14829"/>
                      <a:pt x="13045" y="15361"/>
                    </a:cubicBezTo>
                    <a:cubicBezTo>
                      <a:pt x="14026" y="15515"/>
                      <a:pt x="15008" y="15571"/>
                      <a:pt x="15992" y="15571"/>
                    </a:cubicBezTo>
                    <a:cubicBezTo>
                      <a:pt x="18614" y="15571"/>
                      <a:pt x="21244" y="15173"/>
                      <a:pt x="23866" y="15173"/>
                    </a:cubicBezTo>
                    <a:cubicBezTo>
                      <a:pt x="24801" y="15173"/>
                      <a:pt x="25734" y="15224"/>
                      <a:pt x="26666" y="15361"/>
                    </a:cubicBezTo>
                    <a:cubicBezTo>
                      <a:pt x="30482" y="15849"/>
                      <a:pt x="40686" y="18910"/>
                      <a:pt x="38157" y="24589"/>
                    </a:cubicBezTo>
                    <a:cubicBezTo>
                      <a:pt x="37946" y="25102"/>
                      <a:pt x="38370" y="25553"/>
                      <a:pt x="38775" y="25553"/>
                    </a:cubicBezTo>
                    <a:cubicBezTo>
                      <a:pt x="38966" y="25553"/>
                      <a:pt x="39153" y="25452"/>
                      <a:pt x="39266" y="25211"/>
                    </a:cubicBezTo>
                    <a:cubicBezTo>
                      <a:pt x="42727" y="17357"/>
                      <a:pt x="29062" y="13897"/>
                      <a:pt x="23826" y="13852"/>
                    </a:cubicBezTo>
                    <a:cubicBezTo>
                      <a:pt x="21431" y="13852"/>
                      <a:pt x="19035" y="14207"/>
                      <a:pt x="16595" y="14296"/>
                    </a:cubicBezTo>
                    <a:cubicBezTo>
                      <a:pt x="16493" y="14298"/>
                      <a:pt x="16392" y="14298"/>
                      <a:pt x="16291" y="14298"/>
                    </a:cubicBezTo>
                    <a:cubicBezTo>
                      <a:pt x="13574" y="14298"/>
                      <a:pt x="11133" y="13721"/>
                      <a:pt x="8608" y="12566"/>
                    </a:cubicBezTo>
                    <a:cubicBezTo>
                      <a:pt x="6434" y="11590"/>
                      <a:pt x="4172" y="10480"/>
                      <a:pt x="3107" y="8218"/>
                    </a:cubicBezTo>
                    <a:cubicBezTo>
                      <a:pt x="2131" y="6132"/>
                      <a:pt x="1465" y="2938"/>
                      <a:pt x="2175" y="764"/>
                    </a:cubicBezTo>
                    <a:cubicBezTo>
                      <a:pt x="2335" y="310"/>
                      <a:pt x="1965" y="0"/>
                      <a:pt x="1586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6"/>
              <p:cNvSpPr/>
              <p:nvPr/>
            </p:nvSpPr>
            <p:spPr>
              <a:xfrm>
                <a:off x="3156125" y="638250"/>
                <a:ext cx="119775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11700" extrusionOk="0">
                    <a:moveTo>
                      <a:pt x="1004" y="1"/>
                    </a:moveTo>
                    <a:cubicBezTo>
                      <a:pt x="688" y="1"/>
                      <a:pt x="355" y="212"/>
                      <a:pt x="311" y="633"/>
                    </a:cubicBezTo>
                    <a:cubicBezTo>
                      <a:pt x="0" y="4804"/>
                      <a:pt x="976" y="7998"/>
                      <a:pt x="3372" y="11414"/>
                    </a:cubicBezTo>
                    <a:cubicBezTo>
                      <a:pt x="3507" y="11616"/>
                      <a:pt x="3702" y="11700"/>
                      <a:pt x="3897" y="11700"/>
                    </a:cubicBezTo>
                    <a:cubicBezTo>
                      <a:pt x="4345" y="11700"/>
                      <a:pt x="4791" y="11257"/>
                      <a:pt x="4481" y="10793"/>
                    </a:cubicBezTo>
                    <a:cubicBezTo>
                      <a:pt x="2219" y="7554"/>
                      <a:pt x="1287" y="4582"/>
                      <a:pt x="1597" y="633"/>
                    </a:cubicBezTo>
                    <a:cubicBezTo>
                      <a:pt x="1620" y="212"/>
                      <a:pt x="1320" y="1"/>
                      <a:pt x="100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6"/>
              <p:cNvSpPr/>
              <p:nvPr/>
            </p:nvSpPr>
            <p:spPr>
              <a:xfrm>
                <a:off x="3183450" y="750825"/>
                <a:ext cx="1239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3101" extrusionOk="0">
                    <a:moveTo>
                      <a:pt x="4075" y="1"/>
                    </a:moveTo>
                    <a:cubicBezTo>
                      <a:pt x="3930" y="1"/>
                      <a:pt x="3782" y="63"/>
                      <a:pt x="3655" y="212"/>
                    </a:cubicBezTo>
                    <a:cubicBezTo>
                      <a:pt x="2945" y="1144"/>
                      <a:pt x="1969" y="1720"/>
                      <a:pt x="771" y="1853"/>
                    </a:cubicBezTo>
                    <a:cubicBezTo>
                      <a:pt x="1" y="1982"/>
                      <a:pt x="303" y="3100"/>
                      <a:pt x="1042" y="3100"/>
                    </a:cubicBezTo>
                    <a:cubicBezTo>
                      <a:pt x="1069" y="3100"/>
                      <a:pt x="1097" y="3099"/>
                      <a:pt x="1126" y="3096"/>
                    </a:cubicBezTo>
                    <a:cubicBezTo>
                      <a:pt x="2501" y="2918"/>
                      <a:pt x="3699" y="2208"/>
                      <a:pt x="4586" y="1099"/>
                    </a:cubicBezTo>
                    <a:cubicBezTo>
                      <a:pt x="4957" y="627"/>
                      <a:pt x="4533" y="1"/>
                      <a:pt x="4075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6"/>
              <p:cNvSpPr/>
              <p:nvPr/>
            </p:nvSpPr>
            <p:spPr>
              <a:xfrm>
                <a:off x="3272275" y="902325"/>
                <a:ext cx="27105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7367" extrusionOk="0">
                    <a:moveTo>
                      <a:pt x="9979" y="1"/>
                    </a:moveTo>
                    <a:cubicBezTo>
                      <a:pt x="9833" y="1"/>
                      <a:pt x="9682" y="68"/>
                      <a:pt x="9552" y="230"/>
                    </a:cubicBezTo>
                    <a:cubicBezTo>
                      <a:pt x="8398" y="1606"/>
                      <a:pt x="7200" y="3025"/>
                      <a:pt x="5648" y="4046"/>
                    </a:cubicBezTo>
                    <a:cubicBezTo>
                      <a:pt x="4139" y="5022"/>
                      <a:pt x="2409" y="5554"/>
                      <a:pt x="723" y="6131"/>
                    </a:cubicBezTo>
                    <a:cubicBezTo>
                      <a:pt x="1" y="6332"/>
                      <a:pt x="222" y="7366"/>
                      <a:pt x="828" y="7366"/>
                    </a:cubicBezTo>
                    <a:cubicBezTo>
                      <a:pt x="892" y="7366"/>
                      <a:pt x="961" y="7355"/>
                      <a:pt x="1033" y="7329"/>
                    </a:cubicBezTo>
                    <a:cubicBezTo>
                      <a:pt x="2852" y="6752"/>
                      <a:pt x="4671" y="6176"/>
                      <a:pt x="6313" y="5155"/>
                    </a:cubicBezTo>
                    <a:cubicBezTo>
                      <a:pt x="7955" y="4090"/>
                      <a:pt x="9197" y="2582"/>
                      <a:pt x="10439" y="1118"/>
                    </a:cubicBezTo>
                    <a:cubicBezTo>
                      <a:pt x="10842" y="648"/>
                      <a:pt x="10433" y="1"/>
                      <a:pt x="9979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6"/>
              <p:cNvSpPr/>
              <p:nvPr/>
            </p:nvSpPr>
            <p:spPr>
              <a:xfrm>
                <a:off x="3991100" y="3166400"/>
                <a:ext cx="320825" cy="1526200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61048" extrusionOk="0">
                    <a:moveTo>
                      <a:pt x="6399" y="0"/>
                    </a:moveTo>
                    <a:cubicBezTo>
                      <a:pt x="4979" y="5458"/>
                      <a:pt x="3560" y="10471"/>
                      <a:pt x="2317" y="14775"/>
                    </a:cubicBezTo>
                    <a:cubicBezTo>
                      <a:pt x="4181" y="21341"/>
                      <a:pt x="6000" y="27864"/>
                      <a:pt x="6355" y="29416"/>
                    </a:cubicBezTo>
                    <a:cubicBezTo>
                      <a:pt x="7198" y="32744"/>
                      <a:pt x="4713" y="46853"/>
                      <a:pt x="2229" y="52665"/>
                    </a:cubicBezTo>
                    <a:cubicBezTo>
                      <a:pt x="1" y="57837"/>
                      <a:pt x="1768" y="61047"/>
                      <a:pt x="3949" y="61047"/>
                    </a:cubicBezTo>
                    <a:cubicBezTo>
                      <a:pt x="4200" y="61047"/>
                      <a:pt x="4457" y="61005"/>
                      <a:pt x="4713" y="60918"/>
                    </a:cubicBezTo>
                    <a:cubicBezTo>
                      <a:pt x="7198" y="60119"/>
                      <a:pt x="11368" y="39355"/>
                      <a:pt x="12167" y="33587"/>
                    </a:cubicBezTo>
                    <a:cubicBezTo>
                      <a:pt x="12832" y="29017"/>
                      <a:pt x="8351" y="8519"/>
                      <a:pt x="63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6"/>
              <p:cNvSpPr/>
              <p:nvPr/>
            </p:nvSpPr>
            <p:spPr>
              <a:xfrm>
                <a:off x="3942525" y="3072125"/>
                <a:ext cx="208575" cy="463675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18547" extrusionOk="0">
                    <a:moveTo>
                      <a:pt x="7499" y="0"/>
                    </a:moveTo>
                    <a:lnTo>
                      <a:pt x="1" y="3328"/>
                    </a:lnTo>
                    <a:cubicBezTo>
                      <a:pt x="1" y="3328"/>
                      <a:pt x="2175" y="10959"/>
                      <a:pt x="4260" y="18546"/>
                    </a:cubicBezTo>
                    <a:cubicBezTo>
                      <a:pt x="5503" y="14242"/>
                      <a:pt x="6922" y="9229"/>
                      <a:pt x="8342" y="3771"/>
                    </a:cubicBezTo>
                    <a:cubicBezTo>
                      <a:pt x="7810" y="1464"/>
                      <a:pt x="7499" y="0"/>
                      <a:pt x="74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6"/>
              <p:cNvSpPr/>
              <p:nvPr/>
            </p:nvSpPr>
            <p:spPr>
              <a:xfrm>
                <a:off x="3931450" y="4616125"/>
                <a:ext cx="28850" cy="14645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5858" extrusionOk="0">
                    <a:moveTo>
                      <a:pt x="1154" y="0"/>
                    </a:moveTo>
                    <a:cubicBezTo>
                      <a:pt x="755" y="1953"/>
                      <a:pt x="311" y="4215"/>
                      <a:pt x="0" y="5857"/>
                    </a:cubicBezTo>
                    <a:lnTo>
                      <a:pt x="45" y="5857"/>
                    </a:lnTo>
                    <a:cubicBezTo>
                      <a:pt x="755" y="5635"/>
                      <a:pt x="1065" y="3328"/>
                      <a:pt x="1154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6"/>
              <p:cNvSpPr/>
              <p:nvPr/>
            </p:nvSpPr>
            <p:spPr>
              <a:xfrm>
                <a:off x="4021300" y="3166400"/>
                <a:ext cx="276200" cy="1526275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61051" extrusionOk="0">
                    <a:moveTo>
                      <a:pt x="5191" y="0"/>
                    </a:moveTo>
                    <a:cubicBezTo>
                      <a:pt x="3771" y="5458"/>
                      <a:pt x="2352" y="10471"/>
                      <a:pt x="1109" y="14775"/>
                    </a:cubicBezTo>
                    <a:cubicBezTo>
                      <a:pt x="2973" y="21341"/>
                      <a:pt x="4792" y="27864"/>
                      <a:pt x="5147" y="29416"/>
                    </a:cubicBezTo>
                    <a:cubicBezTo>
                      <a:pt x="5280" y="29860"/>
                      <a:pt x="5324" y="30481"/>
                      <a:pt x="5324" y="31280"/>
                    </a:cubicBezTo>
                    <a:cubicBezTo>
                      <a:pt x="5324" y="36382"/>
                      <a:pt x="3195" y="47607"/>
                      <a:pt x="1021" y="52665"/>
                    </a:cubicBezTo>
                    <a:cubicBezTo>
                      <a:pt x="311" y="54351"/>
                      <a:pt x="0" y="55815"/>
                      <a:pt x="0" y="57058"/>
                    </a:cubicBezTo>
                    <a:cubicBezTo>
                      <a:pt x="0" y="59587"/>
                      <a:pt x="1287" y="61051"/>
                      <a:pt x="2751" y="61051"/>
                    </a:cubicBezTo>
                    <a:cubicBezTo>
                      <a:pt x="3017" y="61051"/>
                      <a:pt x="3239" y="61006"/>
                      <a:pt x="3505" y="60918"/>
                    </a:cubicBezTo>
                    <a:cubicBezTo>
                      <a:pt x="5990" y="60119"/>
                      <a:pt x="10160" y="39355"/>
                      <a:pt x="10959" y="33587"/>
                    </a:cubicBezTo>
                    <a:cubicBezTo>
                      <a:pt x="11003" y="33276"/>
                      <a:pt x="11048" y="32877"/>
                      <a:pt x="11048" y="32433"/>
                    </a:cubicBezTo>
                    <a:cubicBezTo>
                      <a:pt x="11048" y="26311"/>
                      <a:pt x="7010" y="7942"/>
                      <a:pt x="5191" y="0"/>
                    </a:cubicBezTo>
                    <a:close/>
                  </a:path>
                </a:pathLst>
              </a:custGeom>
              <a:solidFill>
                <a:srgbClr val="DCA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832225" y="1553625"/>
                <a:ext cx="1173550" cy="1383200"/>
              </a:xfrm>
              <a:custGeom>
                <a:avLst/>
                <a:gdLst/>
                <a:ahLst/>
                <a:cxnLst/>
                <a:rect l="l" t="t" r="r" b="b"/>
                <a:pathLst>
                  <a:path w="46942" h="55328" extrusionOk="0">
                    <a:moveTo>
                      <a:pt x="46454" y="0"/>
                    </a:moveTo>
                    <a:lnTo>
                      <a:pt x="46454" y="0"/>
                    </a:lnTo>
                    <a:cubicBezTo>
                      <a:pt x="45877" y="178"/>
                      <a:pt x="45123" y="355"/>
                      <a:pt x="44324" y="488"/>
                    </a:cubicBezTo>
                    <a:cubicBezTo>
                      <a:pt x="44147" y="4171"/>
                      <a:pt x="42771" y="28085"/>
                      <a:pt x="32833" y="34208"/>
                    </a:cubicBezTo>
                    <a:cubicBezTo>
                      <a:pt x="29638" y="36160"/>
                      <a:pt x="27420" y="36870"/>
                      <a:pt x="25335" y="36870"/>
                    </a:cubicBezTo>
                    <a:cubicBezTo>
                      <a:pt x="20410" y="36870"/>
                      <a:pt x="16417" y="32655"/>
                      <a:pt x="2973" y="30881"/>
                    </a:cubicBezTo>
                    <a:cubicBezTo>
                      <a:pt x="1953" y="30747"/>
                      <a:pt x="977" y="30659"/>
                      <a:pt x="1" y="30570"/>
                    </a:cubicBezTo>
                    <a:lnTo>
                      <a:pt x="1" y="54972"/>
                    </a:lnTo>
                    <a:cubicBezTo>
                      <a:pt x="3240" y="55194"/>
                      <a:pt x="6479" y="55327"/>
                      <a:pt x="9629" y="55327"/>
                    </a:cubicBezTo>
                    <a:cubicBezTo>
                      <a:pt x="17082" y="55327"/>
                      <a:pt x="24181" y="54617"/>
                      <a:pt x="29550" y="53153"/>
                    </a:cubicBezTo>
                    <a:cubicBezTo>
                      <a:pt x="46942" y="48450"/>
                      <a:pt x="46809" y="10693"/>
                      <a:pt x="4645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3792800" y="4671575"/>
                <a:ext cx="164175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4407" extrusionOk="0">
                    <a:moveTo>
                      <a:pt x="6567" y="1"/>
                    </a:moveTo>
                    <a:cubicBezTo>
                      <a:pt x="5369" y="400"/>
                      <a:pt x="2396" y="1332"/>
                      <a:pt x="0" y="1554"/>
                    </a:cubicBezTo>
                    <a:cubicBezTo>
                      <a:pt x="435" y="3775"/>
                      <a:pt x="1434" y="4406"/>
                      <a:pt x="2591" y="4406"/>
                    </a:cubicBezTo>
                    <a:cubicBezTo>
                      <a:pt x="3560" y="4406"/>
                      <a:pt x="4640" y="3963"/>
                      <a:pt x="5591" y="3639"/>
                    </a:cubicBezTo>
                    <a:cubicBezTo>
                      <a:pt x="6123" y="3462"/>
                      <a:pt x="6434" y="2086"/>
                      <a:pt x="656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6"/>
              <p:cNvSpPr/>
              <p:nvPr/>
            </p:nvSpPr>
            <p:spPr>
              <a:xfrm>
                <a:off x="3265925" y="1095725"/>
                <a:ext cx="891825" cy="499625"/>
              </a:xfrm>
              <a:custGeom>
                <a:avLst/>
                <a:gdLst/>
                <a:ahLst/>
                <a:cxnLst/>
                <a:rect l="l" t="t" r="r" b="b"/>
                <a:pathLst>
                  <a:path w="35673" h="19985" extrusionOk="0">
                    <a:moveTo>
                      <a:pt x="27224" y="0"/>
                    </a:moveTo>
                    <a:cubicBezTo>
                      <a:pt x="21180" y="0"/>
                      <a:pt x="16363" y="6739"/>
                      <a:pt x="11581" y="8334"/>
                    </a:cubicBezTo>
                    <a:cubicBezTo>
                      <a:pt x="6079" y="10153"/>
                      <a:pt x="1" y="13214"/>
                      <a:pt x="577" y="15033"/>
                    </a:cubicBezTo>
                    <a:cubicBezTo>
                      <a:pt x="1151" y="16753"/>
                      <a:pt x="3802" y="19984"/>
                      <a:pt x="10415" y="19984"/>
                    </a:cubicBezTo>
                    <a:cubicBezTo>
                      <a:pt x="10968" y="19984"/>
                      <a:pt x="11548" y="19962"/>
                      <a:pt x="12157" y="19914"/>
                    </a:cubicBezTo>
                    <a:cubicBezTo>
                      <a:pt x="17482" y="19514"/>
                      <a:pt x="23294" y="19381"/>
                      <a:pt x="26976" y="18804"/>
                    </a:cubicBezTo>
                    <a:cubicBezTo>
                      <a:pt x="28795" y="18494"/>
                      <a:pt x="30038" y="18095"/>
                      <a:pt x="30437" y="17473"/>
                    </a:cubicBezTo>
                    <a:lnTo>
                      <a:pt x="35317" y="10774"/>
                    </a:lnTo>
                    <a:cubicBezTo>
                      <a:pt x="35317" y="10774"/>
                      <a:pt x="35672" y="9354"/>
                      <a:pt x="35495" y="7535"/>
                    </a:cubicBezTo>
                    <a:cubicBezTo>
                      <a:pt x="35229" y="5050"/>
                      <a:pt x="34075" y="1812"/>
                      <a:pt x="29860" y="436"/>
                    </a:cubicBezTo>
                    <a:cubicBezTo>
                      <a:pt x="28955" y="134"/>
                      <a:pt x="28077" y="0"/>
                      <a:pt x="27224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6"/>
              <p:cNvSpPr/>
              <p:nvPr/>
            </p:nvSpPr>
            <p:spPr>
              <a:xfrm>
                <a:off x="3264825" y="1450075"/>
                <a:ext cx="9460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2768" extrusionOk="0">
                    <a:moveTo>
                      <a:pt x="2723" y="0"/>
                    </a:moveTo>
                    <a:cubicBezTo>
                      <a:pt x="1877" y="0"/>
                      <a:pt x="673" y="98"/>
                      <a:pt x="444" y="327"/>
                    </a:cubicBezTo>
                    <a:cubicBezTo>
                      <a:pt x="0" y="770"/>
                      <a:pt x="1864" y="2767"/>
                      <a:pt x="1864" y="2767"/>
                    </a:cubicBezTo>
                    <a:cubicBezTo>
                      <a:pt x="1864" y="2767"/>
                      <a:pt x="2707" y="327"/>
                      <a:pt x="3461" y="149"/>
                    </a:cubicBezTo>
                    <a:cubicBezTo>
                      <a:pt x="3783" y="55"/>
                      <a:pt x="3353" y="0"/>
                      <a:pt x="2723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6"/>
              <p:cNvSpPr/>
              <p:nvPr/>
            </p:nvSpPr>
            <p:spPr>
              <a:xfrm>
                <a:off x="3824950" y="1236400"/>
                <a:ext cx="94325" cy="169725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6789" extrusionOk="0">
                    <a:moveTo>
                      <a:pt x="1864" y="0"/>
                    </a:moveTo>
                    <a:cubicBezTo>
                      <a:pt x="844" y="0"/>
                      <a:pt x="1" y="1509"/>
                      <a:pt x="1" y="3372"/>
                    </a:cubicBezTo>
                    <a:cubicBezTo>
                      <a:pt x="1" y="5236"/>
                      <a:pt x="844" y="6788"/>
                      <a:pt x="1864" y="6788"/>
                    </a:cubicBezTo>
                    <a:cubicBezTo>
                      <a:pt x="2929" y="6788"/>
                      <a:pt x="3772" y="5236"/>
                      <a:pt x="3772" y="3372"/>
                    </a:cubicBezTo>
                    <a:cubicBezTo>
                      <a:pt x="3772" y="1509"/>
                      <a:pt x="2929" y="0"/>
                      <a:pt x="186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6"/>
              <p:cNvSpPr/>
              <p:nvPr/>
            </p:nvSpPr>
            <p:spPr>
              <a:xfrm>
                <a:off x="3831625" y="1268550"/>
                <a:ext cx="27750" cy="8432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3373" extrusionOk="0">
                    <a:moveTo>
                      <a:pt x="577" y="1"/>
                    </a:moveTo>
                    <a:cubicBezTo>
                      <a:pt x="266" y="1"/>
                      <a:pt x="0" y="755"/>
                      <a:pt x="0" y="1687"/>
                    </a:cubicBezTo>
                    <a:cubicBezTo>
                      <a:pt x="0" y="2619"/>
                      <a:pt x="266" y="3373"/>
                      <a:pt x="577" y="3373"/>
                    </a:cubicBezTo>
                    <a:cubicBezTo>
                      <a:pt x="888" y="3373"/>
                      <a:pt x="1109" y="2619"/>
                      <a:pt x="1109" y="1687"/>
                    </a:cubicBezTo>
                    <a:cubicBezTo>
                      <a:pt x="1109" y="755"/>
                      <a:pt x="888" y="1"/>
                      <a:pt x="57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6"/>
              <p:cNvSpPr/>
              <p:nvPr/>
            </p:nvSpPr>
            <p:spPr>
              <a:xfrm>
                <a:off x="4045700" y="999025"/>
                <a:ext cx="368275" cy="158650"/>
              </a:xfrm>
              <a:custGeom>
                <a:avLst/>
                <a:gdLst/>
                <a:ahLst/>
                <a:cxnLst/>
                <a:rect l="l" t="t" r="r" b="b"/>
                <a:pathLst>
                  <a:path w="14731" h="6346" extrusionOk="0">
                    <a:moveTo>
                      <a:pt x="11536" y="0"/>
                    </a:moveTo>
                    <a:cubicBezTo>
                      <a:pt x="8386" y="0"/>
                      <a:pt x="3816" y="1465"/>
                      <a:pt x="1997" y="2086"/>
                    </a:cubicBezTo>
                    <a:cubicBezTo>
                      <a:pt x="1553" y="2441"/>
                      <a:pt x="1109" y="2796"/>
                      <a:pt x="799" y="3195"/>
                    </a:cubicBezTo>
                    <a:lnTo>
                      <a:pt x="0" y="4837"/>
                    </a:lnTo>
                    <a:cubicBezTo>
                      <a:pt x="843" y="5280"/>
                      <a:pt x="1509" y="5768"/>
                      <a:pt x="2085" y="6345"/>
                    </a:cubicBezTo>
                    <a:cubicBezTo>
                      <a:pt x="4038" y="6301"/>
                      <a:pt x="6611" y="6123"/>
                      <a:pt x="8386" y="5724"/>
                    </a:cubicBezTo>
                    <a:cubicBezTo>
                      <a:pt x="11580" y="5014"/>
                      <a:pt x="14730" y="1154"/>
                      <a:pt x="14464" y="843"/>
                    </a:cubicBezTo>
                    <a:cubicBezTo>
                      <a:pt x="13887" y="222"/>
                      <a:pt x="12822" y="0"/>
                      <a:pt x="11536" y="0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6"/>
              <p:cNvSpPr/>
              <p:nvPr/>
            </p:nvSpPr>
            <p:spPr>
              <a:xfrm>
                <a:off x="4065650" y="1051150"/>
                <a:ext cx="29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110" extrusionOk="0">
                    <a:moveTo>
                      <a:pt x="1199" y="1"/>
                    </a:moveTo>
                    <a:lnTo>
                      <a:pt x="1199" y="1"/>
                    </a:lnTo>
                    <a:cubicBezTo>
                      <a:pt x="666" y="178"/>
                      <a:pt x="356" y="267"/>
                      <a:pt x="356" y="267"/>
                    </a:cubicBezTo>
                    <a:lnTo>
                      <a:pt x="1" y="1110"/>
                    </a:lnTo>
                    <a:cubicBezTo>
                      <a:pt x="311" y="711"/>
                      <a:pt x="755" y="356"/>
                      <a:pt x="1199" y="1"/>
                    </a:cubicBezTo>
                    <a:close/>
                  </a:path>
                </a:pathLst>
              </a:custGeom>
              <a:solidFill>
                <a:srgbClr val="5635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6"/>
              <p:cNvSpPr/>
              <p:nvPr/>
            </p:nvSpPr>
            <p:spPr>
              <a:xfrm>
                <a:off x="4026825" y="1119925"/>
                <a:ext cx="71025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1554" extrusionOk="0">
                    <a:moveTo>
                      <a:pt x="755" y="1"/>
                    </a:moveTo>
                    <a:lnTo>
                      <a:pt x="1" y="1553"/>
                    </a:lnTo>
                    <a:lnTo>
                      <a:pt x="223" y="1553"/>
                    </a:lnTo>
                    <a:cubicBezTo>
                      <a:pt x="622" y="1553"/>
                      <a:pt x="1598" y="1553"/>
                      <a:pt x="2840" y="1509"/>
                    </a:cubicBezTo>
                    <a:cubicBezTo>
                      <a:pt x="2264" y="932"/>
                      <a:pt x="1598" y="444"/>
                      <a:pt x="755" y="1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6"/>
              <p:cNvSpPr/>
              <p:nvPr/>
            </p:nvSpPr>
            <p:spPr>
              <a:xfrm>
                <a:off x="4053450" y="1034525"/>
                <a:ext cx="342775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13711" h="5888" extrusionOk="0">
                    <a:moveTo>
                      <a:pt x="13710" y="0"/>
                    </a:moveTo>
                    <a:lnTo>
                      <a:pt x="13710" y="0"/>
                    </a:lnTo>
                    <a:cubicBezTo>
                      <a:pt x="11270" y="1731"/>
                      <a:pt x="45" y="3905"/>
                      <a:pt x="1" y="4126"/>
                    </a:cubicBezTo>
                    <a:lnTo>
                      <a:pt x="578" y="4614"/>
                    </a:lnTo>
                    <a:cubicBezTo>
                      <a:pt x="578" y="4614"/>
                      <a:pt x="3913" y="5888"/>
                      <a:pt x="6707" y="5888"/>
                    </a:cubicBezTo>
                    <a:cubicBezTo>
                      <a:pt x="7601" y="5888"/>
                      <a:pt x="8440" y="5757"/>
                      <a:pt x="9096" y="5413"/>
                    </a:cubicBezTo>
                    <a:cubicBezTo>
                      <a:pt x="11802" y="3993"/>
                      <a:pt x="13710" y="1"/>
                      <a:pt x="13710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6"/>
              <p:cNvSpPr/>
              <p:nvPr/>
            </p:nvSpPr>
            <p:spPr>
              <a:xfrm>
                <a:off x="3370200" y="2577425"/>
                <a:ext cx="5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844" extrusionOk="0">
                    <a:moveTo>
                      <a:pt x="1065" y="0"/>
                    </a:moveTo>
                    <a:cubicBezTo>
                      <a:pt x="488" y="0"/>
                      <a:pt x="0" y="178"/>
                      <a:pt x="0" y="399"/>
                    </a:cubicBezTo>
                    <a:cubicBezTo>
                      <a:pt x="0" y="621"/>
                      <a:pt x="488" y="843"/>
                      <a:pt x="1065" y="843"/>
                    </a:cubicBezTo>
                    <a:cubicBezTo>
                      <a:pt x="1642" y="843"/>
                      <a:pt x="2130" y="621"/>
                      <a:pt x="2130" y="399"/>
                    </a:cubicBezTo>
                    <a:cubicBezTo>
                      <a:pt x="2130" y="178"/>
                      <a:pt x="1642" y="0"/>
                      <a:pt x="1065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6"/>
              <p:cNvSpPr/>
              <p:nvPr/>
            </p:nvSpPr>
            <p:spPr>
              <a:xfrm>
                <a:off x="3107325" y="2460950"/>
                <a:ext cx="521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400" extrusionOk="0">
                    <a:moveTo>
                      <a:pt x="1021" y="0"/>
                    </a:moveTo>
                    <a:cubicBezTo>
                      <a:pt x="444" y="0"/>
                      <a:pt x="0" y="89"/>
                      <a:pt x="0" y="222"/>
                    </a:cubicBezTo>
                    <a:cubicBezTo>
                      <a:pt x="0" y="311"/>
                      <a:pt x="444" y="400"/>
                      <a:pt x="1021" y="400"/>
                    </a:cubicBezTo>
                    <a:cubicBezTo>
                      <a:pt x="1642" y="400"/>
                      <a:pt x="2085" y="311"/>
                      <a:pt x="2085" y="222"/>
                    </a:cubicBezTo>
                    <a:cubicBezTo>
                      <a:pt x="2085" y="89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6"/>
              <p:cNvSpPr/>
              <p:nvPr/>
            </p:nvSpPr>
            <p:spPr>
              <a:xfrm>
                <a:off x="2864400" y="2365550"/>
                <a:ext cx="632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445" extrusionOk="0">
                    <a:moveTo>
                      <a:pt x="1243" y="1"/>
                    </a:moveTo>
                    <a:cubicBezTo>
                      <a:pt x="577" y="1"/>
                      <a:pt x="1" y="90"/>
                      <a:pt x="1" y="223"/>
                    </a:cubicBezTo>
                    <a:cubicBezTo>
                      <a:pt x="1" y="356"/>
                      <a:pt x="577" y="444"/>
                      <a:pt x="1243" y="444"/>
                    </a:cubicBezTo>
                    <a:cubicBezTo>
                      <a:pt x="1953" y="444"/>
                      <a:pt x="2529" y="356"/>
                      <a:pt x="2529" y="223"/>
                    </a:cubicBezTo>
                    <a:cubicBezTo>
                      <a:pt x="2529" y="90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6"/>
              <p:cNvSpPr/>
              <p:nvPr/>
            </p:nvSpPr>
            <p:spPr>
              <a:xfrm>
                <a:off x="2864400" y="25031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1" y="178"/>
                      <a:pt x="1" y="400"/>
                    </a:cubicBezTo>
                    <a:cubicBezTo>
                      <a:pt x="1" y="666"/>
                      <a:pt x="577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6"/>
              <p:cNvSpPr/>
              <p:nvPr/>
            </p:nvSpPr>
            <p:spPr>
              <a:xfrm>
                <a:off x="2990850" y="25985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43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6"/>
              <p:cNvSpPr/>
              <p:nvPr/>
            </p:nvSpPr>
            <p:spPr>
              <a:xfrm>
                <a:off x="2832225" y="2590725"/>
                <a:ext cx="1112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22" extrusionOk="0">
                    <a:moveTo>
                      <a:pt x="1" y="1"/>
                    </a:moveTo>
                    <a:lnTo>
                      <a:pt x="1" y="622"/>
                    </a:lnTo>
                    <a:cubicBezTo>
                      <a:pt x="267" y="533"/>
                      <a:pt x="445" y="400"/>
                      <a:pt x="445" y="311"/>
                    </a:cubicBezTo>
                    <a:cubicBezTo>
                      <a:pt x="445" y="178"/>
                      <a:pt x="267" y="45"/>
                      <a:pt x="1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6"/>
              <p:cNvSpPr/>
              <p:nvPr/>
            </p:nvSpPr>
            <p:spPr>
              <a:xfrm>
                <a:off x="3191600" y="254525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8" y="0"/>
                      <a:pt x="1" y="178"/>
                      <a:pt x="1" y="444"/>
                    </a:cubicBezTo>
                    <a:cubicBezTo>
                      <a:pt x="1" y="666"/>
                      <a:pt x="578" y="843"/>
                      <a:pt x="1243" y="843"/>
                    </a:cubicBezTo>
                    <a:cubicBezTo>
                      <a:pt x="1953" y="843"/>
                      <a:pt x="2530" y="666"/>
                      <a:pt x="2530" y="444"/>
                    </a:cubicBezTo>
                    <a:cubicBezTo>
                      <a:pt x="2530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6"/>
              <p:cNvSpPr/>
              <p:nvPr/>
            </p:nvSpPr>
            <p:spPr>
              <a:xfrm>
                <a:off x="3275900" y="24920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1"/>
                    </a:moveTo>
                    <a:cubicBezTo>
                      <a:pt x="578" y="1"/>
                      <a:pt x="1" y="223"/>
                      <a:pt x="1" y="444"/>
                    </a:cubicBezTo>
                    <a:cubicBezTo>
                      <a:pt x="1" y="666"/>
                      <a:pt x="578" y="844"/>
                      <a:pt x="1243" y="844"/>
                    </a:cubicBezTo>
                    <a:cubicBezTo>
                      <a:pt x="1953" y="844"/>
                      <a:pt x="2530" y="666"/>
                      <a:pt x="2530" y="444"/>
                    </a:cubicBezTo>
                    <a:cubicBezTo>
                      <a:pt x="2530" y="223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6"/>
              <p:cNvSpPr/>
              <p:nvPr/>
            </p:nvSpPr>
            <p:spPr>
              <a:xfrm>
                <a:off x="3370200" y="2661725"/>
                <a:ext cx="643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97" y="843"/>
                      <a:pt x="2574" y="621"/>
                      <a:pt x="2574" y="399"/>
                    </a:cubicBezTo>
                    <a:cubicBezTo>
                      <a:pt x="2574" y="178"/>
                      <a:pt x="1997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6"/>
              <p:cNvSpPr/>
              <p:nvPr/>
            </p:nvSpPr>
            <p:spPr>
              <a:xfrm>
                <a:off x="3086250" y="2545250"/>
                <a:ext cx="521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288" extrusionOk="0">
                    <a:moveTo>
                      <a:pt x="1021" y="0"/>
                    </a:moveTo>
                    <a:cubicBezTo>
                      <a:pt x="444" y="0"/>
                      <a:pt x="0" y="267"/>
                      <a:pt x="0" y="622"/>
                    </a:cubicBezTo>
                    <a:cubicBezTo>
                      <a:pt x="0" y="977"/>
                      <a:pt x="444" y="1287"/>
                      <a:pt x="1021" y="1287"/>
                    </a:cubicBezTo>
                    <a:cubicBezTo>
                      <a:pt x="1642" y="1287"/>
                      <a:pt x="2085" y="977"/>
                      <a:pt x="2085" y="622"/>
                    </a:cubicBezTo>
                    <a:cubicBezTo>
                      <a:pt x="2085" y="267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6"/>
              <p:cNvSpPr/>
              <p:nvPr/>
            </p:nvSpPr>
            <p:spPr>
              <a:xfrm>
                <a:off x="2990850" y="2407700"/>
                <a:ext cx="532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445" extrusionOk="0">
                    <a:moveTo>
                      <a:pt x="1065" y="1"/>
                    </a:moveTo>
                    <a:cubicBezTo>
                      <a:pt x="488" y="1"/>
                      <a:pt x="0" y="90"/>
                      <a:pt x="0" y="223"/>
                    </a:cubicBezTo>
                    <a:cubicBezTo>
                      <a:pt x="0" y="356"/>
                      <a:pt x="488" y="444"/>
                      <a:pt x="1065" y="444"/>
                    </a:cubicBezTo>
                    <a:cubicBezTo>
                      <a:pt x="1642" y="444"/>
                      <a:pt x="2130" y="356"/>
                      <a:pt x="2130" y="223"/>
                    </a:cubicBezTo>
                    <a:cubicBezTo>
                      <a:pt x="2130" y="90"/>
                      <a:pt x="1642" y="1"/>
                      <a:pt x="1065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6"/>
              <p:cNvSpPr/>
              <p:nvPr/>
            </p:nvSpPr>
            <p:spPr>
              <a:xfrm>
                <a:off x="3159450" y="266172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6"/>
              <p:cNvSpPr/>
              <p:nvPr/>
            </p:nvSpPr>
            <p:spPr>
              <a:xfrm>
                <a:off x="3497750" y="252417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33" y="0"/>
                      <a:pt x="0" y="178"/>
                      <a:pt x="0" y="400"/>
                    </a:cubicBezTo>
                    <a:cubicBezTo>
                      <a:pt x="0" y="666"/>
                      <a:pt x="533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6"/>
              <p:cNvSpPr/>
              <p:nvPr/>
            </p:nvSpPr>
            <p:spPr>
              <a:xfrm>
                <a:off x="2832225" y="2376650"/>
                <a:ext cx="322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" extrusionOk="0">
                    <a:moveTo>
                      <a:pt x="1" y="0"/>
                    </a:moveTo>
                    <a:lnTo>
                      <a:pt x="666" y="0"/>
                    </a:lnTo>
                    <a:lnTo>
                      <a:pt x="1288" y="0"/>
                    </a:lnTo>
                    <a:lnTo>
                      <a:pt x="66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1" name="Google Shape;671;p26"/>
            <p:cNvGrpSpPr/>
            <p:nvPr/>
          </p:nvGrpSpPr>
          <p:grpSpPr>
            <a:xfrm>
              <a:off x="11" y="3810810"/>
              <a:ext cx="1366979" cy="1084760"/>
              <a:chOff x="8757948" y="1920174"/>
              <a:chExt cx="1090443" cy="865316"/>
            </a:xfrm>
          </p:grpSpPr>
          <p:sp>
            <p:nvSpPr>
              <p:cNvPr id="672" name="Google Shape;672;p26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6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6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6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6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6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6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6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6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6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6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6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6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6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6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6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6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6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6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6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6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4" name="Google Shape;694;p26"/>
            <p:cNvGrpSpPr/>
            <p:nvPr/>
          </p:nvGrpSpPr>
          <p:grpSpPr>
            <a:xfrm>
              <a:off x="1049916" y="4217443"/>
              <a:ext cx="545279" cy="773107"/>
              <a:chOff x="80379" y="4370393"/>
              <a:chExt cx="545279" cy="773107"/>
            </a:xfrm>
          </p:grpSpPr>
          <p:sp>
            <p:nvSpPr>
              <p:cNvPr id="695" name="Google Shape;695;p26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6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6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6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6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6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9" name="文本框 5">
            <a:extLst>
              <a:ext uri="{FF2B5EF4-FFF2-40B4-BE49-F238E27FC236}">
                <a16:creationId xmlns:a16="http://schemas.microsoft.com/office/drawing/2014/main" id="{20798F3B-E210-5142-8054-15BA5D476C17}"/>
              </a:ext>
            </a:extLst>
          </p:cNvPr>
          <p:cNvSpPr txBox="1"/>
          <p:nvPr/>
        </p:nvSpPr>
        <p:spPr>
          <a:xfrm>
            <a:off x="284944" y="1710956"/>
            <a:ext cx="8485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 ĐỀ 4: </a:t>
            </a:r>
          </a:p>
          <a:p>
            <a:pPr algn="ctr" defTabSz="914377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SÁNG TẠO TỪ NHỮNG HÌNH CƠ BẢN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BE9E573-7F59-8D4D-832E-031EA949F823}"/>
              </a:ext>
            </a:extLst>
          </p:cNvPr>
          <p:cNvSpPr txBox="1"/>
          <p:nvPr/>
        </p:nvSpPr>
        <p:spPr>
          <a:xfrm>
            <a:off x="2429541" y="832968"/>
            <a:ext cx="4985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sz="2000" dirty="0">
                <a:ln w="0"/>
                <a:solidFill>
                  <a:srgbClr val="ED7D31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QUẬN LONG BIÊN</a:t>
            </a:r>
            <a:endParaRPr lang="en-US" sz="2000" dirty="0">
              <a:ln w="0"/>
              <a:solidFill>
                <a:srgbClr val="ED7D31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756;p27"/>
          <p:cNvSpPr/>
          <p:nvPr/>
        </p:nvSpPr>
        <p:spPr>
          <a:xfrm rot="3075186">
            <a:off x="2644366" y="1543339"/>
            <a:ext cx="612680" cy="469399"/>
          </a:xfrm>
          <a:custGeom>
            <a:avLst/>
            <a:gdLst/>
            <a:ahLst/>
            <a:cxnLst/>
            <a:rect l="l" t="t" r="r" b="b"/>
            <a:pathLst>
              <a:path w="25942" h="19971" extrusionOk="0">
                <a:moveTo>
                  <a:pt x="9705" y="1"/>
                </a:moveTo>
                <a:cubicBezTo>
                  <a:pt x="7527" y="1"/>
                  <a:pt x="5973" y="655"/>
                  <a:pt x="8435" y="3009"/>
                </a:cubicBezTo>
                <a:cubicBezTo>
                  <a:pt x="10695" y="5086"/>
                  <a:pt x="14849" y="6638"/>
                  <a:pt x="17770" y="7505"/>
                </a:cubicBezTo>
                <a:cubicBezTo>
                  <a:pt x="16612" y="7411"/>
                  <a:pt x="11802" y="6606"/>
                  <a:pt x="7521" y="6606"/>
                </a:cubicBezTo>
                <a:cubicBezTo>
                  <a:pt x="3532" y="6606"/>
                  <a:pt x="1" y="7304"/>
                  <a:pt x="309" y="9925"/>
                </a:cubicBezTo>
                <a:cubicBezTo>
                  <a:pt x="574" y="12205"/>
                  <a:pt x="8728" y="12815"/>
                  <a:pt x="14639" y="12815"/>
                </a:cubicBezTo>
                <a:cubicBezTo>
                  <a:pt x="16359" y="12815"/>
                  <a:pt x="17889" y="12764"/>
                  <a:pt x="18980" y="12686"/>
                </a:cubicBezTo>
                <a:lnTo>
                  <a:pt x="18980" y="12686"/>
                </a:lnTo>
                <a:cubicBezTo>
                  <a:pt x="14324" y="14421"/>
                  <a:pt x="9142" y="14946"/>
                  <a:pt x="6015" y="15631"/>
                </a:cubicBezTo>
                <a:cubicBezTo>
                  <a:pt x="905" y="16609"/>
                  <a:pt x="1306" y="19970"/>
                  <a:pt x="6427" y="19970"/>
                </a:cubicBezTo>
                <a:cubicBezTo>
                  <a:pt x="6682" y="19970"/>
                  <a:pt x="6948" y="19962"/>
                  <a:pt x="7225" y="19945"/>
                </a:cubicBezTo>
                <a:cubicBezTo>
                  <a:pt x="12931" y="19625"/>
                  <a:pt x="19893" y="18347"/>
                  <a:pt x="25942" y="17023"/>
                </a:cubicBezTo>
                <a:lnTo>
                  <a:pt x="25942" y="4629"/>
                </a:lnTo>
                <a:cubicBezTo>
                  <a:pt x="22016" y="3077"/>
                  <a:pt x="17702" y="1799"/>
                  <a:pt x="13981" y="589"/>
                </a:cubicBezTo>
                <a:cubicBezTo>
                  <a:pt x="12996" y="310"/>
                  <a:pt x="11203" y="1"/>
                  <a:pt x="9705" y="1"/>
                </a:cubicBezTo>
                <a:close/>
              </a:path>
            </a:pathLst>
          </a:custGeom>
          <a:solidFill>
            <a:srgbClr val="FF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70C0"/>
              </a:solidFill>
            </a:endParaRPr>
          </a:p>
        </p:txBody>
      </p:sp>
      <p:grpSp>
        <p:nvGrpSpPr>
          <p:cNvPr id="706" name="Google Shape;706;p27"/>
          <p:cNvGrpSpPr/>
          <p:nvPr/>
        </p:nvGrpSpPr>
        <p:grpSpPr>
          <a:xfrm rot="5400000" flipH="1">
            <a:off x="5792517" y="316777"/>
            <a:ext cx="1564793" cy="1450311"/>
            <a:chOff x="8757948" y="1920174"/>
            <a:chExt cx="1090443" cy="865316"/>
          </a:xfrm>
        </p:grpSpPr>
        <p:sp>
          <p:nvSpPr>
            <p:cNvPr id="707" name="Google Shape;707;p2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 flipH="1">
              <a:off x="8831994" y="2476592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 flipH="1">
              <a:off x="8944010" y="2344672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 flipH="1">
              <a:off x="9317732" y="2105609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 flipH="1">
              <a:off x="9470533" y="198069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27"/>
          <p:cNvGrpSpPr/>
          <p:nvPr/>
        </p:nvGrpSpPr>
        <p:grpSpPr>
          <a:xfrm rot="3168650">
            <a:off x="6808520" y="1291151"/>
            <a:ext cx="557775" cy="798478"/>
            <a:chOff x="80379" y="4370393"/>
            <a:chExt cx="545279" cy="773107"/>
          </a:xfrm>
        </p:grpSpPr>
        <p:sp>
          <p:nvSpPr>
            <p:cNvPr id="726" name="Google Shape;726;p27"/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" name="Google Shape;732;p27"/>
          <p:cNvGrpSpPr/>
          <p:nvPr/>
        </p:nvGrpSpPr>
        <p:grpSpPr>
          <a:xfrm rot="15935826">
            <a:off x="2568614" y="130250"/>
            <a:ext cx="2149908" cy="2227955"/>
            <a:chOff x="8757948" y="1920174"/>
            <a:chExt cx="1090443" cy="865316"/>
          </a:xfrm>
        </p:grpSpPr>
        <p:sp>
          <p:nvSpPr>
            <p:cNvPr id="733" name="Google Shape;733;p2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" name="Google Shape;761;p27"/>
          <p:cNvGrpSpPr/>
          <p:nvPr/>
        </p:nvGrpSpPr>
        <p:grpSpPr>
          <a:xfrm rot="191657">
            <a:off x="1280625" y="1655318"/>
            <a:ext cx="1179631" cy="899515"/>
            <a:chOff x="5913226" y="4077344"/>
            <a:chExt cx="914293" cy="694964"/>
          </a:xfrm>
        </p:grpSpPr>
        <p:sp>
          <p:nvSpPr>
            <p:cNvPr id="762" name="Google Shape;762;p27"/>
            <p:cNvSpPr/>
            <p:nvPr/>
          </p:nvSpPr>
          <p:spPr>
            <a:xfrm>
              <a:off x="5913226" y="4077344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 rot="93076">
              <a:off x="6022602" y="4229577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6385548" y="4469464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6117248" y="4185240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6316775" y="4277659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6664384" y="4677021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6432530" y="4400622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27"/>
          <p:cNvGrpSpPr/>
          <p:nvPr/>
        </p:nvGrpSpPr>
        <p:grpSpPr>
          <a:xfrm rot="17500360">
            <a:off x="4818620" y="1268488"/>
            <a:ext cx="579659" cy="1176875"/>
            <a:chOff x="6358918" y="3044707"/>
            <a:chExt cx="579665" cy="1176886"/>
          </a:xfrm>
        </p:grpSpPr>
        <p:sp>
          <p:nvSpPr>
            <p:cNvPr id="770" name="Google Shape;770;p27"/>
            <p:cNvSpPr/>
            <p:nvPr/>
          </p:nvSpPr>
          <p:spPr>
            <a:xfrm>
              <a:off x="6382391" y="3044707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6706699" y="3364176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6645990" y="3064852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6358918" y="3497640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6716102" y="3669711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6522444" y="3135891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6669532" y="3180642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6422544" y="3552480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6625193" y="3711614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0" name="Google Shape;780;p27"/>
          <p:cNvSpPr txBox="1">
            <a:spLocks noGrp="1"/>
          </p:cNvSpPr>
          <p:nvPr>
            <p:ph type="title"/>
          </p:nvPr>
        </p:nvSpPr>
        <p:spPr>
          <a:xfrm>
            <a:off x="252586" y="2153421"/>
            <a:ext cx="1849872" cy="20207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86169" y="1841783"/>
            <a:ext cx="6057900" cy="31597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Bước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đầu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thành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khả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quan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sát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liên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tưởng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cơ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đến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một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xung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quanh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</a:t>
            </a:r>
          </a:p>
          <a:p>
            <a:pPr algn="just" defTabSz="914377"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được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dạng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cơ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</a:t>
            </a:r>
          </a:p>
          <a:p>
            <a:pPr algn="just" defTabSz="914377"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Biết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yêu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thiên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nhiên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trường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ý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vệ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trường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xung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quanh</a:t>
            </a:r>
            <a:r>
              <a:rPr lang="en-US" altLang="zh-CN" sz="1800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..</a:t>
            </a:r>
            <a:endParaRPr lang="zh-CN" altLang="en-US" sz="1800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11" y="168174"/>
            <a:ext cx="1498799" cy="160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55" name="Google Shape;755;p27"/>
          <p:cNvGrpSpPr/>
          <p:nvPr/>
        </p:nvGrpSpPr>
        <p:grpSpPr>
          <a:xfrm rot="5400000">
            <a:off x="7577513" y="4352803"/>
            <a:ext cx="612686" cy="469399"/>
            <a:chOff x="8267893" y="1920039"/>
            <a:chExt cx="890274" cy="685355"/>
          </a:xfrm>
        </p:grpSpPr>
        <p:sp>
          <p:nvSpPr>
            <p:cNvPr id="756" name="Google Shape;756;p27"/>
            <p:cNvSpPr/>
            <p:nvPr/>
          </p:nvSpPr>
          <p:spPr>
            <a:xfrm>
              <a:off x="8267893" y="1920039"/>
              <a:ext cx="890265" cy="685355"/>
            </a:xfrm>
            <a:custGeom>
              <a:avLst/>
              <a:gdLst/>
              <a:ahLst/>
              <a:cxnLst/>
              <a:rect l="l" t="t" r="r" b="b"/>
              <a:pathLst>
                <a:path w="25942" h="19971" extrusionOk="0">
                  <a:moveTo>
                    <a:pt x="9705" y="1"/>
                  </a:moveTo>
                  <a:cubicBezTo>
                    <a:pt x="7527" y="1"/>
                    <a:pt x="5973" y="655"/>
                    <a:pt x="8435" y="3009"/>
                  </a:cubicBezTo>
                  <a:cubicBezTo>
                    <a:pt x="10695" y="5086"/>
                    <a:pt x="14849" y="6638"/>
                    <a:pt x="17770" y="7505"/>
                  </a:cubicBezTo>
                  <a:cubicBezTo>
                    <a:pt x="16612" y="7411"/>
                    <a:pt x="11802" y="6606"/>
                    <a:pt x="7521" y="6606"/>
                  </a:cubicBezTo>
                  <a:cubicBezTo>
                    <a:pt x="3532" y="6606"/>
                    <a:pt x="1" y="7304"/>
                    <a:pt x="309" y="9925"/>
                  </a:cubicBezTo>
                  <a:cubicBezTo>
                    <a:pt x="574" y="12205"/>
                    <a:pt x="8728" y="12815"/>
                    <a:pt x="14639" y="12815"/>
                  </a:cubicBezTo>
                  <a:cubicBezTo>
                    <a:pt x="16359" y="12815"/>
                    <a:pt x="17889" y="12764"/>
                    <a:pt x="18980" y="12686"/>
                  </a:cubicBezTo>
                  <a:lnTo>
                    <a:pt x="18980" y="12686"/>
                  </a:lnTo>
                  <a:cubicBezTo>
                    <a:pt x="14324" y="14421"/>
                    <a:pt x="9142" y="14946"/>
                    <a:pt x="6015" y="15631"/>
                  </a:cubicBezTo>
                  <a:cubicBezTo>
                    <a:pt x="905" y="16609"/>
                    <a:pt x="1306" y="19970"/>
                    <a:pt x="6427" y="19970"/>
                  </a:cubicBezTo>
                  <a:cubicBezTo>
                    <a:pt x="6682" y="19970"/>
                    <a:pt x="6948" y="19962"/>
                    <a:pt x="7225" y="19945"/>
                  </a:cubicBezTo>
                  <a:cubicBezTo>
                    <a:pt x="12931" y="19625"/>
                    <a:pt x="19893" y="18347"/>
                    <a:pt x="25942" y="17023"/>
                  </a:cubicBezTo>
                  <a:lnTo>
                    <a:pt x="25942" y="4629"/>
                  </a:lnTo>
                  <a:cubicBezTo>
                    <a:pt x="22016" y="3077"/>
                    <a:pt x="17702" y="1799"/>
                    <a:pt x="13981" y="589"/>
                  </a:cubicBezTo>
                  <a:cubicBezTo>
                    <a:pt x="12996" y="310"/>
                    <a:pt x="11203" y="1"/>
                    <a:pt x="97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8600128" y="1969526"/>
              <a:ext cx="558037" cy="233153"/>
            </a:xfrm>
            <a:custGeom>
              <a:avLst/>
              <a:gdLst/>
              <a:ahLst/>
              <a:cxnLst/>
              <a:rect l="l" t="t" r="r" b="b"/>
              <a:pathLst>
                <a:path w="16261" h="6794" extrusionOk="0">
                  <a:moveTo>
                    <a:pt x="487" y="1"/>
                  </a:moveTo>
                  <a:cubicBezTo>
                    <a:pt x="190" y="1"/>
                    <a:pt x="1" y="463"/>
                    <a:pt x="306" y="653"/>
                  </a:cubicBezTo>
                  <a:cubicBezTo>
                    <a:pt x="5031" y="3712"/>
                    <a:pt x="10646" y="5675"/>
                    <a:pt x="16261" y="6793"/>
                  </a:cubicBezTo>
                  <a:lnTo>
                    <a:pt x="16261" y="6086"/>
                  </a:lnTo>
                  <a:cubicBezTo>
                    <a:pt x="10760" y="4967"/>
                    <a:pt x="5282" y="3027"/>
                    <a:pt x="671" y="60"/>
                  </a:cubicBezTo>
                  <a:cubicBezTo>
                    <a:pt x="607" y="19"/>
                    <a:pt x="545" y="1"/>
                    <a:pt x="487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8352110" y="2225369"/>
              <a:ext cx="806049" cy="51716"/>
            </a:xfrm>
            <a:custGeom>
              <a:avLst/>
              <a:gdLst/>
              <a:ahLst/>
              <a:cxnLst/>
              <a:rect l="l" t="t" r="r" b="b"/>
              <a:pathLst>
                <a:path w="23488" h="1507" extrusionOk="0">
                  <a:moveTo>
                    <a:pt x="11990" y="0"/>
                  </a:moveTo>
                  <a:cubicBezTo>
                    <a:pt x="8126" y="0"/>
                    <a:pt x="4258" y="160"/>
                    <a:pt x="457" y="160"/>
                  </a:cubicBezTo>
                  <a:cubicBezTo>
                    <a:pt x="1" y="160"/>
                    <a:pt x="1" y="868"/>
                    <a:pt x="457" y="868"/>
                  </a:cubicBezTo>
                  <a:cubicBezTo>
                    <a:pt x="4258" y="856"/>
                    <a:pt x="8126" y="691"/>
                    <a:pt x="11990" y="691"/>
                  </a:cubicBezTo>
                  <a:cubicBezTo>
                    <a:pt x="15853" y="691"/>
                    <a:pt x="19710" y="856"/>
                    <a:pt x="23488" y="1507"/>
                  </a:cubicBezTo>
                  <a:lnTo>
                    <a:pt x="23488" y="799"/>
                  </a:lnTo>
                  <a:cubicBezTo>
                    <a:pt x="19710" y="160"/>
                    <a:pt x="15853" y="0"/>
                    <a:pt x="11990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8480529" y="2421189"/>
              <a:ext cx="677633" cy="130235"/>
            </a:xfrm>
            <a:custGeom>
              <a:avLst/>
              <a:gdLst/>
              <a:ahLst/>
              <a:cxnLst/>
              <a:rect l="l" t="t" r="r" b="b"/>
              <a:pathLst>
                <a:path w="19746" h="3795" extrusionOk="0">
                  <a:moveTo>
                    <a:pt x="19746" y="1"/>
                  </a:moveTo>
                  <a:cubicBezTo>
                    <a:pt x="13241" y="503"/>
                    <a:pt x="6850" y="1872"/>
                    <a:pt x="413" y="3105"/>
                  </a:cubicBezTo>
                  <a:cubicBezTo>
                    <a:pt x="0" y="3192"/>
                    <a:pt x="145" y="3795"/>
                    <a:pt x="553" y="3795"/>
                  </a:cubicBezTo>
                  <a:cubicBezTo>
                    <a:pt x="574" y="3795"/>
                    <a:pt x="596" y="3793"/>
                    <a:pt x="618" y="3790"/>
                  </a:cubicBezTo>
                  <a:cubicBezTo>
                    <a:pt x="6964" y="2557"/>
                    <a:pt x="13309" y="1188"/>
                    <a:pt x="19746" y="708"/>
                  </a:cubicBezTo>
                  <a:lnTo>
                    <a:pt x="19746" y="1"/>
                  </a:ln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8675456" y="2081884"/>
              <a:ext cx="482710" cy="421247"/>
            </a:xfrm>
            <a:custGeom>
              <a:avLst/>
              <a:gdLst/>
              <a:ahLst/>
              <a:cxnLst/>
              <a:rect l="l" t="t" r="r" b="b"/>
              <a:pathLst>
                <a:path w="14066" h="12275" extrusionOk="0">
                  <a:moveTo>
                    <a:pt x="5947" y="1"/>
                  </a:moveTo>
                  <a:cubicBezTo>
                    <a:pt x="4617" y="1"/>
                    <a:pt x="3672" y="406"/>
                    <a:pt x="5187" y="1853"/>
                  </a:cubicBezTo>
                  <a:cubicBezTo>
                    <a:pt x="6556" y="3131"/>
                    <a:pt x="9113" y="4090"/>
                    <a:pt x="10916" y="4615"/>
                  </a:cubicBezTo>
                  <a:cubicBezTo>
                    <a:pt x="10195" y="4556"/>
                    <a:pt x="7242" y="4063"/>
                    <a:pt x="4615" y="4063"/>
                  </a:cubicBezTo>
                  <a:cubicBezTo>
                    <a:pt x="2167" y="4063"/>
                    <a:pt x="1" y="4491"/>
                    <a:pt x="188" y="6099"/>
                  </a:cubicBezTo>
                  <a:cubicBezTo>
                    <a:pt x="346" y="7488"/>
                    <a:pt x="5300" y="7875"/>
                    <a:pt x="8923" y="7875"/>
                  </a:cubicBezTo>
                  <a:cubicBezTo>
                    <a:pt x="10003" y="7875"/>
                    <a:pt x="10965" y="7840"/>
                    <a:pt x="11646" y="7788"/>
                  </a:cubicBezTo>
                  <a:lnTo>
                    <a:pt x="11646" y="7788"/>
                  </a:lnTo>
                  <a:cubicBezTo>
                    <a:pt x="8793" y="8861"/>
                    <a:pt x="5598" y="9180"/>
                    <a:pt x="3680" y="9591"/>
                  </a:cubicBezTo>
                  <a:cubicBezTo>
                    <a:pt x="537" y="10202"/>
                    <a:pt x="796" y="12275"/>
                    <a:pt x="3980" y="12275"/>
                  </a:cubicBezTo>
                  <a:cubicBezTo>
                    <a:pt x="4125" y="12275"/>
                    <a:pt x="4276" y="12271"/>
                    <a:pt x="4434" y="12262"/>
                  </a:cubicBezTo>
                  <a:cubicBezTo>
                    <a:pt x="7355" y="12079"/>
                    <a:pt x="10825" y="11508"/>
                    <a:pt x="14066" y="10846"/>
                  </a:cubicBezTo>
                  <a:lnTo>
                    <a:pt x="14066" y="2150"/>
                  </a:lnTo>
                  <a:cubicBezTo>
                    <a:pt x="12194" y="1511"/>
                    <a:pt x="10277" y="917"/>
                    <a:pt x="8565" y="370"/>
                  </a:cubicBezTo>
                  <a:cubicBezTo>
                    <a:pt x="7960" y="193"/>
                    <a:pt x="6863" y="1"/>
                    <a:pt x="5947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  <p:sp>
        <p:nvSpPr>
          <p:cNvPr id="78" name="Google Shape;756;p27"/>
          <p:cNvSpPr/>
          <p:nvPr/>
        </p:nvSpPr>
        <p:spPr>
          <a:xfrm rot="2058807">
            <a:off x="7158740" y="4493045"/>
            <a:ext cx="612680" cy="469399"/>
          </a:xfrm>
          <a:custGeom>
            <a:avLst/>
            <a:gdLst/>
            <a:ahLst/>
            <a:cxnLst/>
            <a:rect l="l" t="t" r="r" b="b"/>
            <a:pathLst>
              <a:path w="25942" h="19971" extrusionOk="0">
                <a:moveTo>
                  <a:pt x="9705" y="1"/>
                </a:moveTo>
                <a:cubicBezTo>
                  <a:pt x="7527" y="1"/>
                  <a:pt x="5973" y="655"/>
                  <a:pt x="8435" y="3009"/>
                </a:cubicBezTo>
                <a:cubicBezTo>
                  <a:pt x="10695" y="5086"/>
                  <a:pt x="14849" y="6638"/>
                  <a:pt x="17770" y="7505"/>
                </a:cubicBezTo>
                <a:cubicBezTo>
                  <a:pt x="16612" y="7411"/>
                  <a:pt x="11802" y="6606"/>
                  <a:pt x="7521" y="6606"/>
                </a:cubicBezTo>
                <a:cubicBezTo>
                  <a:pt x="3532" y="6606"/>
                  <a:pt x="1" y="7304"/>
                  <a:pt x="309" y="9925"/>
                </a:cubicBezTo>
                <a:cubicBezTo>
                  <a:pt x="574" y="12205"/>
                  <a:pt x="8728" y="12815"/>
                  <a:pt x="14639" y="12815"/>
                </a:cubicBezTo>
                <a:cubicBezTo>
                  <a:pt x="16359" y="12815"/>
                  <a:pt x="17889" y="12764"/>
                  <a:pt x="18980" y="12686"/>
                </a:cubicBezTo>
                <a:lnTo>
                  <a:pt x="18980" y="12686"/>
                </a:lnTo>
                <a:cubicBezTo>
                  <a:pt x="14324" y="14421"/>
                  <a:pt x="9142" y="14946"/>
                  <a:pt x="6015" y="15631"/>
                </a:cubicBezTo>
                <a:cubicBezTo>
                  <a:pt x="905" y="16609"/>
                  <a:pt x="1306" y="19970"/>
                  <a:pt x="6427" y="19970"/>
                </a:cubicBezTo>
                <a:cubicBezTo>
                  <a:pt x="6682" y="19970"/>
                  <a:pt x="6948" y="19962"/>
                  <a:pt x="7225" y="19945"/>
                </a:cubicBezTo>
                <a:cubicBezTo>
                  <a:pt x="12931" y="19625"/>
                  <a:pt x="19893" y="18347"/>
                  <a:pt x="25942" y="17023"/>
                </a:cubicBezTo>
                <a:lnTo>
                  <a:pt x="25942" y="4629"/>
                </a:lnTo>
                <a:cubicBezTo>
                  <a:pt x="22016" y="3077"/>
                  <a:pt x="17702" y="1799"/>
                  <a:pt x="13981" y="589"/>
                </a:cubicBezTo>
                <a:cubicBezTo>
                  <a:pt x="12996" y="310"/>
                  <a:pt x="11203" y="1"/>
                  <a:pt x="9705" y="1"/>
                </a:cubicBezTo>
                <a:close/>
              </a:path>
            </a:pathLst>
          </a:custGeom>
          <a:solidFill>
            <a:srgbClr val="FF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70C0"/>
              </a:solidFill>
            </a:endParaRPr>
          </a:p>
        </p:txBody>
      </p:sp>
      <p:grpSp>
        <p:nvGrpSpPr>
          <p:cNvPr id="79" name="Google Shape;755;p27"/>
          <p:cNvGrpSpPr/>
          <p:nvPr/>
        </p:nvGrpSpPr>
        <p:grpSpPr>
          <a:xfrm rot="6255705">
            <a:off x="-21101" y="4396799"/>
            <a:ext cx="612686" cy="469399"/>
            <a:chOff x="8267893" y="1920039"/>
            <a:chExt cx="890274" cy="685355"/>
          </a:xfrm>
        </p:grpSpPr>
        <p:sp>
          <p:nvSpPr>
            <p:cNvPr id="80" name="Google Shape;756;p27"/>
            <p:cNvSpPr/>
            <p:nvPr/>
          </p:nvSpPr>
          <p:spPr>
            <a:xfrm>
              <a:off x="8267893" y="1920039"/>
              <a:ext cx="890265" cy="685355"/>
            </a:xfrm>
            <a:custGeom>
              <a:avLst/>
              <a:gdLst/>
              <a:ahLst/>
              <a:cxnLst/>
              <a:rect l="l" t="t" r="r" b="b"/>
              <a:pathLst>
                <a:path w="25942" h="19971" extrusionOk="0">
                  <a:moveTo>
                    <a:pt x="9705" y="1"/>
                  </a:moveTo>
                  <a:cubicBezTo>
                    <a:pt x="7527" y="1"/>
                    <a:pt x="5973" y="655"/>
                    <a:pt x="8435" y="3009"/>
                  </a:cubicBezTo>
                  <a:cubicBezTo>
                    <a:pt x="10695" y="5086"/>
                    <a:pt x="14849" y="6638"/>
                    <a:pt x="17770" y="7505"/>
                  </a:cubicBezTo>
                  <a:cubicBezTo>
                    <a:pt x="16612" y="7411"/>
                    <a:pt x="11802" y="6606"/>
                    <a:pt x="7521" y="6606"/>
                  </a:cubicBezTo>
                  <a:cubicBezTo>
                    <a:pt x="3532" y="6606"/>
                    <a:pt x="1" y="7304"/>
                    <a:pt x="309" y="9925"/>
                  </a:cubicBezTo>
                  <a:cubicBezTo>
                    <a:pt x="574" y="12205"/>
                    <a:pt x="8728" y="12815"/>
                    <a:pt x="14639" y="12815"/>
                  </a:cubicBezTo>
                  <a:cubicBezTo>
                    <a:pt x="16359" y="12815"/>
                    <a:pt x="17889" y="12764"/>
                    <a:pt x="18980" y="12686"/>
                  </a:cubicBezTo>
                  <a:lnTo>
                    <a:pt x="18980" y="12686"/>
                  </a:lnTo>
                  <a:cubicBezTo>
                    <a:pt x="14324" y="14421"/>
                    <a:pt x="9142" y="14946"/>
                    <a:pt x="6015" y="15631"/>
                  </a:cubicBezTo>
                  <a:cubicBezTo>
                    <a:pt x="905" y="16609"/>
                    <a:pt x="1306" y="19970"/>
                    <a:pt x="6427" y="19970"/>
                  </a:cubicBezTo>
                  <a:cubicBezTo>
                    <a:pt x="6682" y="19970"/>
                    <a:pt x="6948" y="19962"/>
                    <a:pt x="7225" y="19945"/>
                  </a:cubicBezTo>
                  <a:cubicBezTo>
                    <a:pt x="12931" y="19625"/>
                    <a:pt x="19893" y="18347"/>
                    <a:pt x="25942" y="17023"/>
                  </a:cubicBezTo>
                  <a:lnTo>
                    <a:pt x="25942" y="4629"/>
                  </a:lnTo>
                  <a:cubicBezTo>
                    <a:pt x="22016" y="3077"/>
                    <a:pt x="17702" y="1799"/>
                    <a:pt x="13981" y="589"/>
                  </a:cubicBezTo>
                  <a:cubicBezTo>
                    <a:pt x="12996" y="310"/>
                    <a:pt x="11203" y="1"/>
                    <a:pt x="97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81" name="Google Shape;757;p27"/>
            <p:cNvSpPr/>
            <p:nvPr/>
          </p:nvSpPr>
          <p:spPr>
            <a:xfrm>
              <a:off x="8600128" y="1969526"/>
              <a:ext cx="558037" cy="233153"/>
            </a:xfrm>
            <a:custGeom>
              <a:avLst/>
              <a:gdLst/>
              <a:ahLst/>
              <a:cxnLst/>
              <a:rect l="l" t="t" r="r" b="b"/>
              <a:pathLst>
                <a:path w="16261" h="6794" extrusionOk="0">
                  <a:moveTo>
                    <a:pt x="487" y="1"/>
                  </a:moveTo>
                  <a:cubicBezTo>
                    <a:pt x="190" y="1"/>
                    <a:pt x="1" y="463"/>
                    <a:pt x="306" y="653"/>
                  </a:cubicBezTo>
                  <a:cubicBezTo>
                    <a:pt x="5031" y="3712"/>
                    <a:pt x="10646" y="5675"/>
                    <a:pt x="16261" y="6793"/>
                  </a:cubicBezTo>
                  <a:lnTo>
                    <a:pt x="16261" y="6086"/>
                  </a:lnTo>
                  <a:cubicBezTo>
                    <a:pt x="10760" y="4967"/>
                    <a:pt x="5282" y="3027"/>
                    <a:pt x="671" y="60"/>
                  </a:cubicBezTo>
                  <a:cubicBezTo>
                    <a:pt x="607" y="19"/>
                    <a:pt x="545" y="1"/>
                    <a:pt x="487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82" name="Google Shape;758;p27"/>
            <p:cNvSpPr/>
            <p:nvPr/>
          </p:nvSpPr>
          <p:spPr>
            <a:xfrm>
              <a:off x="8352110" y="2225369"/>
              <a:ext cx="806049" cy="51716"/>
            </a:xfrm>
            <a:custGeom>
              <a:avLst/>
              <a:gdLst/>
              <a:ahLst/>
              <a:cxnLst/>
              <a:rect l="l" t="t" r="r" b="b"/>
              <a:pathLst>
                <a:path w="23488" h="1507" extrusionOk="0">
                  <a:moveTo>
                    <a:pt x="11990" y="0"/>
                  </a:moveTo>
                  <a:cubicBezTo>
                    <a:pt x="8126" y="0"/>
                    <a:pt x="4258" y="160"/>
                    <a:pt x="457" y="160"/>
                  </a:cubicBezTo>
                  <a:cubicBezTo>
                    <a:pt x="1" y="160"/>
                    <a:pt x="1" y="868"/>
                    <a:pt x="457" y="868"/>
                  </a:cubicBezTo>
                  <a:cubicBezTo>
                    <a:pt x="4258" y="856"/>
                    <a:pt x="8126" y="691"/>
                    <a:pt x="11990" y="691"/>
                  </a:cubicBezTo>
                  <a:cubicBezTo>
                    <a:pt x="15853" y="691"/>
                    <a:pt x="19710" y="856"/>
                    <a:pt x="23488" y="1507"/>
                  </a:cubicBezTo>
                  <a:lnTo>
                    <a:pt x="23488" y="799"/>
                  </a:lnTo>
                  <a:cubicBezTo>
                    <a:pt x="19710" y="160"/>
                    <a:pt x="15853" y="0"/>
                    <a:pt x="11990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83" name="Google Shape;759;p27"/>
            <p:cNvSpPr/>
            <p:nvPr/>
          </p:nvSpPr>
          <p:spPr>
            <a:xfrm>
              <a:off x="8480529" y="2421189"/>
              <a:ext cx="677633" cy="130235"/>
            </a:xfrm>
            <a:custGeom>
              <a:avLst/>
              <a:gdLst/>
              <a:ahLst/>
              <a:cxnLst/>
              <a:rect l="l" t="t" r="r" b="b"/>
              <a:pathLst>
                <a:path w="19746" h="3795" extrusionOk="0">
                  <a:moveTo>
                    <a:pt x="19746" y="1"/>
                  </a:moveTo>
                  <a:cubicBezTo>
                    <a:pt x="13241" y="503"/>
                    <a:pt x="6850" y="1872"/>
                    <a:pt x="413" y="3105"/>
                  </a:cubicBezTo>
                  <a:cubicBezTo>
                    <a:pt x="0" y="3192"/>
                    <a:pt x="145" y="3795"/>
                    <a:pt x="553" y="3795"/>
                  </a:cubicBezTo>
                  <a:cubicBezTo>
                    <a:pt x="574" y="3795"/>
                    <a:pt x="596" y="3793"/>
                    <a:pt x="618" y="3790"/>
                  </a:cubicBezTo>
                  <a:cubicBezTo>
                    <a:pt x="6964" y="2557"/>
                    <a:pt x="13309" y="1188"/>
                    <a:pt x="19746" y="708"/>
                  </a:cubicBezTo>
                  <a:lnTo>
                    <a:pt x="19746" y="1"/>
                  </a:ln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84" name="Google Shape;760;p27"/>
            <p:cNvSpPr/>
            <p:nvPr/>
          </p:nvSpPr>
          <p:spPr>
            <a:xfrm>
              <a:off x="8675456" y="2081884"/>
              <a:ext cx="482710" cy="421247"/>
            </a:xfrm>
            <a:custGeom>
              <a:avLst/>
              <a:gdLst/>
              <a:ahLst/>
              <a:cxnLst/>
              <a:rect l="l" t="t" r="r" b="b"/>
              <a:pathLst>
                <a:path w="14066" h="12275" extrusionOk="0">
                  <a:moveTo>
                    <a:pt x="5947" y="1"/>
                  </a:moveTo>
                  <a:cubicBezTo>
                    <a:pt x="4617" y="1"/>
                    <a:pt x="3672" y="406"/>
                    <a:pt x="5187" y="1853"/>
                  </a:cubicBezTo>
                  <a:cubicBezTo>
                    <a:pt x="6556" y="3131"/>
                    <a:pt x="9113" y="4090"/>
                    <a:pt x="10916" y="4615"/>
                  </a:cubicBezTo>
                  <a:cubicBezTo>
                    <a:pt x="10195" y="4556"/>
                    <a:pt x="7242" y="4063"/>
                    <a:pt x="4615" y="4063"/>
                  </a:cubicBezTo>
                  <a:cubicBezTo>
                    <a:pt x="2167" y="4063"/>
                    <a:pt x="1" y="4491"/>
                    <a:pt x="188" y="6099"/>
                  </a:cubicBezTo>
                  <a:cubicBezTo>
                    <a:pt x="346" y="7488"/>
                    <a:pt x="5300" y="7875"/>
                    <a:pt x="8923" y="7875"/>
                  </a:cubicBezTo>
                  <a:cubicBezTo>
                    <a:pt x="10003" y="7875"/>
                    <a:pt x="10965" y="7840"/>
                    <a:pt x="11646" y="7788"/>
                  </a:cubicBezTo>
                  <a:lnTo>
                    <a:pt x="11646" y="7788"/>
                  </a:lnTo>
                  <a:cubicBezTo>
                    <a:pt x="8793" y="8861"/>
                    <a:pt x="5598" y="9180"/>
                    <a:pt x="3680" y="9591"/>
                  </a:cubicBezTo>
                  <a:cubicBezTo>
                    <a:pt x="537" y="10202"/>
                    <a:pt x="796" y="12275"/>
                    <a:pt x="3980" y="12275"/>
                  </a:cubicBezTo>
                  <a:cubicBezTo>
                    <a:pt x="4125" y="12275"/>
                    <a:pt x="4276" y="12271"/>
                    <a:pt x="4434" y="12262"/>
                  </a:cubicBezTo>
                  <a:cubicBezTo>
                    <a:pt x="7355" y="12079"/>
                    <a:pt x="10825" y="11508"/>
                    <a:pt x="14066" y="10846"/>
                  </a:cubicBezTo>
                  <a:lnTo>
                    <a:pt x="14066" y="2150"/>
                  </a:lnTo>
                  <a:cubicBezTo>
                    <a:pt x="12194" y="1511"/>
                    <a:pt x="10277" y="917"/>
                    <a:pt x="8565" y="370"/>
                  </a:cubicBezTo>
                  <a:cubicBezTo>
                    <a:pt x="7960" y="193"/>
                    <a:pt x="6863" y="1"/>
                    <a:pt x="5947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  <p:grpSp>
        <p:nvGrpSpPr>
          <p:cNvPr id="86" name="Google Shape;755;p27"/>
          <p:cNvGrpSpPr/>
          <p:nvPr/>
        </p:nvGrpSpPr>
        <p:grpSpPr>
          <a:xfrm rot="9432236">
            <a:off x="195720" y="4628172"/>
            <a:ext cx="612686" cy="469399"/>
            <a:chOff x="8267893" y="1920039"/>
            <a:chExt cx="890274" cy="685355"/>
          </a:xfrm>
        </p:grpSpPr>
        <p:sp>
          <p:nvSpPr>
            <p:cNvPr id="87" name="Google Shape;756;p27"/>
            <p:cNvSpPr/>
            <p:nvPr/>
          </p:nvSpPr>
          <p:spPr>
            <a:xfrm>
              <a:off x="8267893" y="1920039"/>
              <a:ext cx="890265" cy="685355"/>
            </a:xfrm>
            <a:custGeom>
              <a:avLst/>
              <a:gdLst/>
              <a:ahLst/>
              <a:cxnLst/>
              <a:rect l="l" t="t" r="r" b="b"/>
              <a:pathLst>
                <a:path w="25942" h="19971" extrusionOk="0">
                  <a:moveTo>
                    <a:pt x="9705" y="1"/>
                  </a:moveTo>
                  <a:cubicBezTo>
                    <a:pt x="7527" y="1"/>
                    <a:pt x="5973" y="655"/>
                    <a:pt x="8435" y="3009"/>
                  </a:cubicBezTo>
                  <a:cubicBezTo>
                    <a:pt x="10695" y="5086"/>
                    <a:pt x="14849" y="6638"/>
                    <a:pt x="17770" y="7505"/>
                  </a:cubicBezTo>
                  <a:cubicBezTo>
                    <a:pt x="16612" y="7411"/>
                    <a:pt x="11802" y="6606"/>
                    <a:pt x="7521" y="6606"/>
                  </a:cubicBezTo>
                  <a:cubicBezTo>
                    <a:pt x="3532" y="6606"/>
                    <a:pt x="1" y="7304"/>
                    <a:pt x="309" y="9925"/>
                  </a:cubicBezTo>
                  <a:cubicBezTo>
                    <a:pt x="574" y="12205"/>
                    <a:pt x="8728" y="12815"/>
                    <a:pt x="14639" y="12815"/>
                  </a:cubicBezTo>
                  <a:cubicBezTo>
                    <a:pt x="16359" y="12815"/>
                    <a:pt x="17889" y="12764"/>
                    <a:pt x="18980" y="12686"/>
                  </a:cubicBezTo>
                  <a:lnTo>
                    <a:pt x="18980" y="12686"/>
                  </a:lnTo>
                  <a:cubicBezTo>
                    <a:pt x="14324" y="14421"/>
                    <a:pt x="9142" y="14946"/>
                    <a:pt x="6015" y="15631"/>
                  </a:cubicBezTo>
                  <a:cubicBezTo>
                    <a:pt x="905" y="16609"/>
                    <a:pt x="1306" y="19970"/>
                    <a:pt x="6427" y="19970"/>
                  </a:cubicBezTo>
                  <a:cubicBezTo>
                    <a:pt x="6682" y="19970"/>
                    <a:pt x="6948" y="19962"/>
                    <a:pt x="7225" y="19945"/>
                  </a:cubicBezTo>
                  <a:cubicBezTo>
                    <a:pt x="12931" y="19625"/>
                    <a:pt x="19893" y="18347"/>
                    <a:pt x="25942" y="17023"/>
                  </a:cubicBezTo>
                  <a:lnTo>
                    <a:pt x="25942" y="4629"/>
                  </a:lnTo>
                  <a:cubicBezTo>
                    <a:pt x="22016" y="3077"/>
                    <a:pt x="17702" y="1799"/>
                    <a:pt x="13981" y="589"/>
                  </a:cubicBezTo>
                  <a:cubicBezTo>
                    <a:pt x="12996" y="310"/>
                    <a:pt x="11203" y="1"/>
                    <a:pt x="97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88" name="Google Shape;757;p27"/>
            <p:cNvSpPr/>
            <p:nvPr/>
          </p:nvSpPr>
          <p:spPr>
            <a:xfrm>
              <a:off x="8600128" y="1969526"/>
              <a:ext cx="558037" cy="233153"/>
            </a:xfrm>
            <a:custGeom>
              <a:avLst/>
              <a:gdLst/>
              <a:ahLst/>
              <a:cxnLst/>
              <a:rect l="l" t="t" r="r" b="b"/>
              <a:pathLst>
                <a:path w="16261" h="6794" extrusionOk="0">
                  <a:moveTo>
                    <a:pt x="487" y="1"/>
                  </a:moveTo>
                  <a:cubicBezTo>
                    <a:pt x="190" y="1"/>
                    <a:pt x="1" y="463"/>
                    <a:pt x="306" y="653"/>
                  </a:cubicBezTo>
                  <a:cubicBezTo>
                    <a:pt x="5031" y="3712"/>
                    <a:pt x="10646" y="5675"/>
                    <a:pt x="16261" y="6793"/>
                  </a:cubicBezTo>
                  <a:lnTo>
                    <a:pt x="16261" y="6086"/>
                  </a:lnTo>
                  <a:cubicBezTo>
                    <a:pt x="10760" y="4967"/>
                    <a:pt x="5282" y="3027"/>
                    <a:pt x="671" y="60"/>
                  </a:cubicBezTo>
                  <a:cubicBezTo>
                    <a:pt x="607" y="19"/>
                    <a:pt x="545" y="1"/>
                    <a:pt x="487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89" name="Google Shape;758;p27"/>
            <p:cNvSpPr/>
            <p:nvPr/>
          </p:nvSpPr>
          <p:spPr>
            <a:xfrm>
              <a:off x="8352110" y="2225369"/>
              <a:ext cx="806049" cy="51716"/>
            </a:xfrm>
            <a:custGeom>
              <a:avLst/>
              <a:gdLst/>
              <a:ahLst/>
              <a:cxnLst/>
              <a:rect l="l" t="t" r="r" b="b"/>
              <a:pathLst>
                <a:path w="23488" h="1507" extrusionOk="0">
                  <a:moveTo>
                    <a:pt x="11990" y="0"/>
                  </a:moveTo>
                  <a:cubicBezTo>
                    <a:pt x="8126" y="0"/>
                    <a:pt x="4258" y="160"/>
                    <a:pt x="457" y="160"/>
                  </a:cubicBezTo>
                  <a:cubicBezTo>
                    <a:pt x="1" y="160"/>
                    <a:pt x="1" y="868"/>
                    <a:pt x="457" y="868"/>
                  </a:cubicBezTo>
                  <a:cubicBezTo>
                    <a:pt x="4258" y="856"/>
                    <a:pt x="8126" y="691"/>
                    <a:pt x="11990" y="691"/>
                  </a:cubicBezTo>
                  <a:cubicBezTo>
                    <a:pt x="15853" y="691"/>
                    <a:pt x="19710" y="856"/>
                    <a:pt x="23488" y="1507"/>
                  </a:cubicBezTo>
                  <a:lnTo>
                    <a:pt x="23488" y="799"/>
                  </a:lnTo>
                  <a:cubicBezTo>
                    <a:pt x="19710" y="160"/>
                    <a:pt x="15853" y="0"/>
                    <a:pt x="11990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90" name="Google Shape;759;p27"/>
            <p:cNvSpPr/>
            <p:nvPr/>
          </p:nvSpPr>
          <p:spPr>
            <a:xfrm>
              <a:off x="8480529" y="2421189"/>
              <a:ext cx="677633" cy="130235"/>
            </a:xfrm>
            <a:custGeom>
              <a:avLst/>
              <a:gdLst/>
              <a:ahLst/>
              <a:cxnLst/>
              <a:rect l="l" t="t" r="r" b="b"/>
              <a:pathLst>
                <a:path w="19746" h="3795" extrusionOk="0">
                  <a:moveTo>
                    <a:pt x="19746" y="1"/>
                  </a:moveTo>
                  <a:cubicBezTo>
                    <a:pt x="13241" y="503"/>
                    <a:pt x="6850" y="1872"/>
                    <a:pt x="413" y="3105"/>
                  </a:cubicBezTo>
                  <a:cubicBezTo>
                    <a:pt x="0" y="3192"/>
                    <a:pt x="145" y="3795"/>
                    <a:pt x="553" y="3795"/>
                  </a:cubicBezTo>
                  <a:cubicBezTo>
                    <a:pt x="574" y="3795"/>
                    <a:pt x="596" y="3793"/>
                    <a:pt x="618" y="3790"/>
                  </a:cubicBezTo>
                  <a:cubicBezTo>
                    <a:pt x="6964" y="2557"/>
                    <a:pt x="13309" y="1188"/>
                    <a:pt x="19746" y="708"/>
                  </a:cubicBezTo>
                  <a:lnTo>
                    <a:pt x="19746" y="1"/>
                  </a:ln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91" name="Google Shape;760;p27"/>
            <p:cNvSpPr/>
            <p:nvPr/>
          </p:nvSpPr>
          <p:spPr>
            <a:xfrm>
              <a:off x="8675456" y="2081884"/>
              <a:ext cx="482710" cy="421247"/>
            </a:xfrm>
            <a:custGeom>
              <a:avLst/>
              <a:gdLst/>
              <a:ahLst/>
              <a:cxnLst/>
              <a:rect l="l" t="t" r="r" b="b"/>
              <a:pathLst>
                <a:path w="14066" h="12275" extrusionOk="0">
                  <a:moveTo>
                    <a:pt x="5947" y="1"/>
                  </a:moveTo>
                  <a:cubicBezTo>
                    <a:pt x="4617" y="1"/>
                    <a:pt x="3672" y="406"/>
                    <a:pt x="5187" y="1853"/>
                  </a:cubicBezTo>
                  <a:cubicBezTo>
                    <a:pt x="6556" y="3131"/>
                    <a:pt x="9113" y="4090"/>
                    <a:pt x="10916" y="4615"/>
                  </a:cubicBezTo>
                  <a:cubicBezTo>
                    <a:pt x="10195" y="4556"/>
                    <a:pt x="7242" y="4063"/>
                    <a:pt x="4615" y="4063"/>
                  </a:cubicBezTo>
                  <a:cubicBezTo>
                    <a:pt x="2167" y="4063"/>
                    <a:pt x="1" y="4491"/>
                    <a:pt x="188" y="6099"/>
                  </a:cubicBezTo>
                  <a:cubicBezTo>
                    <a:pt x="346" y="7488"/>
                    <a:pt x="5300" y="7875"/>
                    <a:pt x="8923" y="7875"/>
                  </a:cubicBezTo>
                  <a:cubicBezTo>
                    <a:pt x="10003" y="7875"/>
                    <a:pt x="10965" y="7840"/>
                    <a:pt x="11646" y="7788"/>
                  </a:cubicBezTo>
                  <a:lnTo>
                    <a:pt x="11646" y="7788"/>
                  </a:lnTo>
                  <a:cubicBezTo>
                    <a:pt x="8793" y="8861"/>
                    <a:pt x="5598" y="9180"/>
                    <a:pt x="3680" y="9591"/>
                  </a:cubicBezTo>
                  <a:cubicBezTo>
                    <a:pt x="537" y="10202"/>
                    <a:pt x="796" y="12275"/>
                    <a:pt x="3980" y="12275"/>
                  </a:cubicBezTo>
                  <a:cubicBezTo>
                    <a:pt x="4125" y="12275"/>
                    <a:pt x="4276" y="12271"/>
                    <a:pt x="4434" y="12262"/>
                  </a:cubicBezTo>
                  <a:cubicBezTo>
                    <a:pt x="7355" y="12079"/>
                    <a:pt x="10825" y="11508"/>
                    <a:pt x="14066" y="10846"/>
                  </a:cubicBezTo>
                  <a:lnTo>
                    <a:pt x="14066" y="2150"/>
                  </a:lnTo>
                  <a:cubicBezTo>
                    <a:pt x="12194" y="1511"/>
                    <a:pt x="10277" y="917"/>
                    <a:pt x="8565" y="370"/>
                  </a:cubicBezTo>
                  <a:cubicBezTo>
                    <a:pt x="7960" y="193"/>
                    <a:pt x="6863" y="1"/>
                    <a:pt x="5947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9" name="Google Shape;2129;p37"/>
          <p:cNvGrpSpPr/>
          <p:nvPr/>
        </p:nvGrpSpPr>
        <p:grpSpPr>
          <a:xfrm rot="17282975">
            <a:off x="-443943" y="2833614"/>
            <a:ext cx="1389844" cy="1106759"/>
            <a:chOff x="8757948" y="1920174"/>
            <a:chExt cx="1090443" cy="865316"/>
          </a:xfrm>
        </p:grpSpPr>
        <p:sp>
          <p:nvSpPr>
            <p:cNvPr id="2130" name="Google Shape;2130;p3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59" name="Google Shape;2059;p37"/>
          <p:cNvSpPr txBox="1">
            <a:spLocks noGrp="1"/>
          </p:cNvSpPr>
          <p:nvPr>
            <p:ph type="title" idx="2"/>
          </p:nvPr>
        </p:nvSpPr>
        <p:spPr>
          <a:xfrm>
            <a:off x="2547188" y="333040"/>
            <a:ext cx="4333136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itchFamily="18" charset="0"/>
                <a:cs typeface="Times New Roman" pitchFamily="18" charset="0"/>
              </a:rPr>
              <a:t>ĐỒ DÙNG DẠY HỌC</a:t>
            </a:r>
            <a:endParaRPr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BC239-8FEC-8E4E-8638-F04FE096D4E8}"/>
              </a:ext>
            </a:extLst>
          </p:cNvPr>
          <p:cNvGrpSpPr/>
          <p:nvPr/>
        </p:nvGrpSpPr>
        <p:grpSpPr>
          <a:xfrm>
            <a:off x="7471219" y="695687"/>
            <a:ext cx="1672773" cy="3437871"/>
            <a:chOff x="7471219" y="695687"/>
            <a:chExt cx="1672773" cy="3437871"/>
          </a:xfrm>
        </p:grpSpPr>
        <p:grpSp>
          <p:nvGrpSpPr>
            <p:cNvPr id="2061" name="Google Shape;2061;p37"/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2062" name="Google Shape;2062;p37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37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37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5" name="Google Shape;2065;p37"/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37"/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37"/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37"/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37"/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37"/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37"/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37"/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37"/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37"/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37"/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37"/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37"/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37"/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37"/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37"/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37"/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37"/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37"/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37"/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37"/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37"/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03" name="Google Shape;2103;p37"/>
          <p:cNvGrpSpPr/>
          <p:nvPr/>
        </p:nvGrpSpPr>
        <p:grpSpPr>
          <a:xfrm rot="16200000">
            <a:off x="-570587" y="3744403"/>
            <a:ext cx="1298435" cy="1033661"/>
            <a:chOff x="8757948" y="1920174"/>
            <a:chExt cx="1090443" cy="865316"/>
          </a:xfrm>
        </p:grpSpPr>
        <p:sp>
          <p:nvSpPr>
            <p:cNvPr id="2104" name="Google Shape;2104;p3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 flipH="1">
              <a:off x="8831994" y="2476592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 flipH="1">
              <a:off x="8944010" y="2344672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 flipH="1">
              <a:off x="9317732" y="2105609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 flipH="1">
              <a:off x="9470533" y="198069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2" name="Google Shape;2122;p37"/>
          <p:cNvGrpSpPr/>
          <p:nvPr/>
        </p:nvGrpSpPr>
        <p:grpSpPr>
          <a:xfrm rot="2298408">
            <a:off x="1417649" y="4451087"/>
            <a:ext cx="557783" cy="798476"/>
            <a:chOff x="80379" y="4370393"/>
            <a:chExt cx="545279" cy="773107"/>
          </a:xfrm>
        </p:grpSpPr>
        <p:sp>
          <p:nvSpPr>
            <p:cNvPr id="2123" name="Google Shape;2123;p37"/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54" name="Google Shape;2154;p37"/>
          <p:cNvGrpSpPr/>
          <p:nvPr/>
        </p:nvGrpSpPr>
        <p:grpSpPr>
          <a:xfrm flipH="1">
            <a:off x="19431" y="3185403"/>
            <a:ext cx="1648755" cy="1941425"/>
            <a:chOff x="5298125" y="2598407"/>
            <a:chExt cx="1724510" cy="2005604"/>
          </a:xfrm>
        </p:grpSpPr>
        <p:sp>
          <p:nvSpPr>
            <p:cNvPr id="2155" name="Google Shape;2155;p37"/>
            <p:cNvSpPr/>
            <p:nvPr/>
          </p:nvSpPr>
          <p:spPr>
            <a:xfrm>
              <a:off x="5298125" y="4059336"/>
              <a:ext cx="1703107" cy="544675"/>
            </a:xfrm>
            <a:custGeom>
              <a:avLst/>
              <a:gdLst/>
              <a:ahLst/>
              <a:cxnLst/>
              <a:rect l="l" t="t" r="r" b="b"/>
              <a:pathLst>
                <a:path w="61830" h="19774" extrusionOk="0">
                  <a:moveTo>
                    <a:pt x="32603" y="0"/>
                  </a:moveTo>
                  <a:cubicBezTo>
                    <a:pt x="32029" y="0"/>
                    <a:pt x="31454" y="10"/>
                    <a:pt x="30877" y="29"/>
                  </a:cubicBezTo>
                  <a:cubicBezTo>
                    <a:pt x="25213" y="180"/>
                    <a:pt x="19674" y="1458"/>
                    <a:pt x="14161" y="2736"/>
                  </a:cubicBezTo>
                  <a:cubicBezTo>
                    <a:pt x="11729" y="3312"/>
                    <a:pt x="9123" y="3588"/>
                    <a:pt x="6993" y="4866"/>
                  </a:cubicBezTo>
                  <a:cubicBezTo>
                    <a:pt x="4887" y="6145"/>
                    <a:pt x="2682" y="7673"/>
                    <a:pt x="827" y="9328"/>
                  </a:cubicBezTo>
                  <a:cubicBezTo>
                    <a:pt x="426" y="9704"/>
                    <a:pt x="0" y="10305"/>
                    <a:pt x="326" y="10731"/>
                  </a:cubicBezTo>
                  <a:cubicBezTo>
                    <a:pt x="501" y="11007"/>
                    <a:pt x="852" y="11057"/>
                    <a:pt x="1153" y="11082"/>
                  </a:cubicBezTo>
                  <a:cubicBezTo>
                    <a:pt x="3276" y="11328"/>
                    <a:pt x="5423" y="11450"/>
                    <a:pt x="7561" y="11450"/>
                  </a:cubicBezTo>
                  <a:cubicBezTo>
                    <a:pt x="8477" y="11450"/>
                    <a:pt x="9391" y="11428"/>
                    <a:pt x="10301" y="11383"/>
                  </a:cubicBezTo>
                  <a:cubicBezTo>
                    <a:pt x="10386" y="11379"/>
                    <a:pt x="10474" y="11376"/>
                    <a:pt x="10564" y="11376"/>
                  </a:cubicBezTo>
                  <a:cubicBezTo>
                    <a:pt x="11052" y="11376"/>
                    <a:pt x="11575" y="11456"/>
                    <a:pt x="11830" y="11859"/>
                  </a:cubicBezTo>
                  <a:cubicBezTo>
                    <a:pt x="12005" y="12135"/>
                    <a:pt x="11980" y="12485"/>
                    <a:pt x="11955" y="12811"/>
                  </a:cubicBezTo>
                  <a:cubicBezTo>
                    <a:pt x="11830" y="14215"/>
                    <a:pt x="11729" y="15593"/>
                    <a:pt x="11604" y="16997"/>
                  </a:cubicBezTo>
                  <a:cubicBezTo>
                    <a:pt x="11579" y="17398"/>
                    <a:pt x="11554" y="17799"/>
                    <a:pt x="11679" y="18175"/>
                  </a:cubicBezTo>
                  <a:cubicBezTo>
                    <a:pt x="11880" y="18651"/>
                    <a:pt x="12306" y="18977"/>
                    <a:pt x="12732" y="19202"/>
                  </a:cubicBezTo>
                  <a:cubicBezTo>
                    <a:pt x="13516" y="19605"/>
                    <a:pt x="14374" y="19773"/>
                    <a:pt x="15247" y="19773"/>
                  </a:cubicBezTo>
                  <a:cubicBezTo>
                    <a:pt x="16329" y="19773"/>
                    <a:pt x="17434" y="19515"/>
                    <a:pt x="18446" y="19127"/>
                  </a:cubicBezTo>
                  <a:cubicBezTo>
                    <a:pt x="20276" y="18425"/>
                    <a:pt x="21930" y="17323"/>
                    <a:pt x="23735" y="16521"/>
                  </a:cubicBezTo>
                  <a:cubicBezTo>
                    <a:pt x="26466" y="15317"/>
                    <a:pt x="29364" y="14889"/>
                    <a:pt x="32330" y="14889"/>
                  </a:cubicBezTo>
                  <a:cubicBezTo>
                    <a:pt x="36712" y="14889"/>
                    <a:pt x="41240" y="15823"/>
                    <a:pt x="45589" y="16571"/>
                  </a:cubicBezTo>
                  <a:cubicBezTo>
                    <a:pt x="46583" y="16750"/>
                    <a:pt x="47616" y="16907"/>
                    <a:pt x="48625" y="16907"/>
                  </a:cubicBezTo>
                  <a:cubicBezTo>
                    <a:pt x="49727" y="16907"/>
                    <a:pt x="50799" y="16720"/>
                    <a:pt x="51755" y="16170"/>
                  </a:cubicBezTo>
                  <a:cubicBezTo>
                    <a:pt x="53584" y="15117"/>
                    <a:pt x="54361" y="12135"/>
                    <a:pt x="52632" y="10907"/>
                  </a:cubicBezTo>
                  <a:cubicBezTo>
                    <a:pt x="55514" y="10831"/>
                    <a:pt x="58497" y="10706"/>
                    <a:pt x="61028" y="9378"/>
                  </a:cubicBezTo>
                  <a:cubicBezTo>
                    <a:pt x="61404" y="9177"/>
                    <a:pt x="61830" y="8826"/>
                    <a:pt x="61780" y="8400"/>
                  </a:cubicBezTo>
                  <a:cubicBezTo>
                    <a:pt x="61730" y="8125"/>
                    <a:pt x="61504" y="7924"/>
                    <a:pt x="61279" y="7749"/>
                  </a:cubicBezTo>
                  <a:cubicBezTo>
                    <a:pt x="57519" y="4816"/>
                    <a:pt x="52507" y="3287"/>
                    <a:pt x="47995" y="2059"/>
                  </a:cubicBezTo>
                  <a:cubicBezTo>
                    <a:pt x="44537" y="1107"/>
                    <a:pt x="41028" y="505"/>
                    <a:pt x="37469" y="205"/>
                  </a:cubicBezTo>
                  <a:cubicBezTo>
                    <a:pt x="35840" y="75"/>
                    <a:pt x="34225" y="0"/>
                    <a:pt x="32603" y="0"/>
                  </a:cubicBezTo>
                  <a:close/>
                </a:path>
              </a:pathLst>
            </a:custGeom>
            <a:solidFill>
              <a:srgbClr val="663D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5311925" y="3586095"/>
              <a:ext cx="1710710" cy="959365"/>
            </a:xfrm>
            <a:custGeom>
              <a:avLst/>
              <a:gdLst/>
              <a:ahLst/>
              <a:cxnLst/>
              <a:rect l="l" t="t" r="r" b="b"/>
              <a:pathLst>
                <a:path w="62106" h="34829" extrusionOk="0">
                  <a:moveTo>
                    <a:pt x="30750" y="1"/>
                  </a:moveTo>
                  <a:cubicBezTo>
                    <a:pt x="24785" y="1"/>
                    <a:pt x="18794" y="793"/>
                    <a:pt x="12858" y="2148"/>
                  </a:cubicBezTo>
                  <a:cubicBezTo>
                    <a:pt x="11805" y="2398"/>
                    <a:pt x="10401" y="2273"/>
                    <a:pt x="9424" y="2574"/>
                  </a:cubicBezTo>
                  <a:cubicBezTo>
                    <a:pt x="6993" y="3351"/>
                    <a:pt x="7770" y="6057"/>
                    <a:pt x="8045" y="8037"/>
                  </a:cubicBezTo>
                  <a:cubicBezTo>
                    <a:pt x="8421" y="10769"/>
                    <a:pt x="7569" y="13852"/>
                    <a:pt x="7043" y="16534"/>
                  </a:cubicBezTo>
                  <a:cubicBezTo>
                    <a:pt x="6817" y="17611"/>
                    <a:pt x="6567" y="18739"/>
                    <a:pt x="6015" y="19717"/>
                  </a:cubicBezTo>
                  <a:cubicBezTo>
                    <a:pt x="5439" y="20744"/>
                    <a:pt x="4537" y="21546"/>
                    <a:pt x="3685" y="22373"/>
                  </a:cubicBezTo>
                  <a:cubicBezTo>
                    <a:pt x="2557" y="23451"/>
                    <a:pt x="1479" y="24604"/>
                    <a:pt x="476" y="25807"/>
                  </a:cubicBezTo>
                  <a:cubicBezTo>
                    <a:pt x="276" y="26032"/>
                    <a:pt x="75" y="26283"/>
                    <a:pt x="50" y="26584"/>
                  </a:cubicBezTo>
                  <a:cubicBezTo>
                    <a:pt x="0" y="27336"/>
                    <a:pt x="953" y="27687"/>
                    <a:pt x="1680" y="27737"/>
                  </a:cubicBezTo>
                  <a:cubicBezTo>
                    <a:pt x="1871" y="27746"/>
                    <a:pt x="2061" y="27751"/>
                    <a:pt x="2251" y="27751"/>
                  </a:cubicBezTo>
                  <a:cubicBezTo>
                    <a:pt x="5076" y="27751"/>
                    <a:pt x="7779" y="26756"/>
                    <a:pt x="10527" y="26333"/>
                  </a:cubicBezTo>
                  <a:cubicBezTo>
                    <a:pt x="11197" y="26232"/>
                    <a:pt x="11963" y="26054"/>
                    <a:pt x="12634" y="26054"/>
                  </a:cubicBezTo>
                  <a:cubicBezTo>
                    <a:pt x="13294" y="26054"/>
                    <a:pt x="13863" y="26226"/>
                    <a:pt x="14161" y="26809"/>
                  </a:cubicBezTo>
                  <a:cubicBezTo>
                    <a:pt x="14787" y="27937"/>
                    <a:pt x="13910" y="30644"/>
                    <a:pt x="13534" y="31747"/>
                  </a:cubicBezTo>
                  <a:cubicBezTo>
                    <a:pt x="13309" y="32348"/>
                    <a:pt x="13058" y="33050"/>
                    <a:pt x="13359" y="33601"/>
                  </a:cubicBezTo>
                  <a:cubicBezTo>
                    <a:pt x="13534" y="33902"/>
                    <a:pt x="13835" y="34103"/>
                    <a:pt x="14136" y="34253"/>
                  </a:cubicBezTo>
                  <a:cubicBezTo>
                    <a:pt x="14933" y="34659"/>
                    <a:pt x="15780" y="34829"/>
                    <a:pt x="16645" y="34829"/>
                  </a:cubicBezTo>
                  <a:cubicBezTo>
                    <a:pt x="18608" y="34829"/>
                    <a:pt x="20665" y="33957"/>
                    <a:pt x="22457" y="33000"/>
                  </a:cubicBezTo>
                  <a:cubicBezTo>
                    <a:pt x="25401" y="31451"/>
                    <a:pt x="28148" y="30457"/>
                    <a:pt x="31115" y="30457"/>
                  </a:cubicBezTo>
                  <a:cubicBezTo>
                    <a:pt x="32518" y="30457"/>
                    <a:pt x="33970" y="30679"/>
                    <a:pt x="35514" y="31170"/>
                  </a:cubicBezTo>
                  <a:cubicBezTo>
                    <a:pt x="37820" y="31897"/>
                    <a:pt x="40176" y="32474"/>
                    <a:pt x="42557" y="32875"/>
                  </a:cubicBezTo>
                  <a:cubicBezTo>
                    <a:pt x="43788" y="33084"/>
                    <a:pt x="45054" y="33251"/>
                    <a:pt x="46304" y="33251"/>
                  </a:cubicBezTo>
                  <a:cubicBezTo>
                    <a:pt x="47600" y="33251"/>
                    <a:pt x="48877" y="33071"/>
                    <a:pt x="50076" y="32574"/>
                  </a:cubicBezTo>
                  <a:cubicBezTo>
                    <a:pt x="50803" y="32273"/>
                    <a:pt x="51580" y="31646"/>
                    <a:pt x="51404" y="30869"/>
                  </a:cubicBezTo>
                  <a:cubicBezTo>
                    <a:pt x="51304" y="30519"/>
                    <a:pt x="51028" y="30243"/>
                    <a:pt x="50727" y="30042"/>
                  </a:cubicBezTo>
                  <a:cubicBezTo>
                    <a:pt x="49625" y="29240"/>
                    <a:pt x="48221" y="28965"/>
                    <a:pt x="46918" y="28514"/>
                  </a:cubicBezTo>
                  <a:cubicBezTo>
                    <a:pt x="45615" y="28062"/>
                    <a:pt x="44286" y="27311"/>
                    <a:pt x="43810" y="26032"/>
                  </a:cubicBezTo>
                  <a:cubicBezTo>
                    <a:pt x="43774" y="25937"/>
                    <a:pt x="43973" y="25899"/>
                    <a:pt x="44300" y="25899"/>
                  </a:cubicBezTo>
                  <a:cubicBezTo>
                    <a:pt x="45341" y="25899"/>
                    <a:pt x="47680" y="26276"/>
                    <a:pt x="47870" y="26333"/>
                  </a:cubicBezTo>
                  <a:cubicBezTo>
                    <a:pt x="49274" y="26709"/>
                    <a:pt x="50677" y="26885"/>
                    <a:pt x="52081" y="27160"/>
                  </a:cubicBezTo>
                  <a:cubicBezTo>
                    <a:pt x="53256" y="27389"/>
                    <a:pt x="54494" y="27539"/>
                    <a:pt x="55730" y="27539"/>
                  </a:cubicBezTo>
                  <a:cubicBezTo>
                    <a:pt x="57604" y="27539"/>
                    <a:pt x="59472" y="27194"/>
                    <a:pt x="61103" y="26258"/>
                  </a:cubicBezTo>
                  <a:cubicBezTo>
                    <a:pt x="61504" y="26032"/>
                    <a:pt x="61905" y="25732"/>
                    <a:pt x="61981" y="25306"/>
                  </a:cubicBezTo>
                  <a:cubicBezTo>
                    <a:pt x="62106" y="24529"/>
                    <a:pt x="61254" y="24002"/>
                    <a:pt x="60552" y="23702"/>
                  </a:cubicBezTo>
                  <a:cubicBezTo>
                    <a:pt x="58873" y="22975"/>
                    <a:pt x="57294" y="22072"/>
                    <a:pt x="55815" y="21045"/>
                  </a:cubicBezTo>
                  <a:cubicBezTo>
                    <a:pt x="54712" y="20268"/>
                    <a:pt x="53635" y="19391"/>
                    <a:pt x="53033" y="18188"/>
                  </a:cubicBezTo>
                  <a:cubicBezTo>
                    <a:pt x="52482" y="17085"/>
                    <a:pt x="52407" y="15807"/>
                    <a:pt x="52306" y="14579"/>
                  </a:cubicBezTo>
                  <a:lnTo>
                    <a:pt x="51805" y="6534"/>
                  </a:lnTo>
                  <a:cubicBezTo>
                    <a:pt x="51755" y="5907"/>
                    <a:pt x="51705" y="5280"/>
                    <a:pt x="51479" y="4704"/>
                  </a:cubicBezTo>
                  <a:cubicBezTo>
                    <a:pt x="51078" y="3802"/>
                    <a:pt x="50001" y="3100"/>
                    <a:pt x="49098" y="2799"/>
                  </a:cubicBezTo>
                  <a:cubicBezTo>
                    <a:pt x="43069" y="849"/>
                    <a:pt x="36924" y="1"/>
                    <a:pt x="30750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5529388" y="3570671"/>
              <a:ext cx="1221951" cy="278260"/>
            </a:xfrm>
            <a:custGeom>
              <a:avLst/>
              <a:gdLst/>
              <a:ahLst/>
              <a:cxnLst/>
              <a:rect l="l" t="t" r="r" b="b"/>
              <a:pathLst>
                <a:path w="44362" h="10102" extrusionOk="0">
                  <a:moveTo>
                    <a:pt x="24717" y="1"/>
                  </a:moveTo>
                  <a:cubicBezTo>
                    <a:pt x="22046" y="1"/>
                    <a:pt x="19374" y="162"/>
                    <a:pt x="16717" y="402"/>
                  </a:cubicBezTo>
                  <a:cubicBezTo>
                    <a:pt x="11504" y="853"/>
                    <a:pt x="6642" y="1354"/>
                    <a:pt x="1654" y="3159"/>
                  </a:cubicBezTo>
                  <a:cubicBezTo>
                    <a:pt x="902" y="3459"/>
                    <a:pt x="0" y="4111"/>
                    <a:pt x="326" y="4838"/>
                  </a:cubicBezTo>
                  <a:cubicBezTo>
                    <a:pt x="476" y="5214"/>
                    <a:pt x="902" y="5389"/>
                    <a:pt x="1278" y="5515"/>
                  </a:cubicBezTo>
                  <a:cubicBezTo>
                    <a:pt x="5539" y="6893"/>
                    <a:pt x="10251" y="6367"/>
                    <a:pt x="14486" y="7845"/>
                  </a:cubicBezTo>
                  <a:cubicBezTo>
                    <a:pt x="16842" y="8647"/>
                    <a:pt x="19073" y="10101"/>
                    <a:pt x="21579" y="10101"/>
                  </a:cubicBezTo>
                  <a:cubicBezTo>
                    <a:pt x="21606" y="10101"/>
                    <a:pt x="21632" y="10102"/>
                    <a:pt x="21659" y="10102"/>
                  </a:cubicBezTo>
                  <a:cubicBezTo>
                    <a:pt x="23634" y="10102"/>
                    <a:pt x="25489" y="9190"/>
                    <a:pt x="27344" y="8547"/>
                  </a:cubicBezTo>
                  <a:cubicBezTo>
                    <a:pt x="31930" y="6968"/>
                    <a:pt x="36893" y="6993"/>
                    <a:pt x="41604" y="5941"/>
                  </a:cubicBezTo>
                  <a:cubicBezTo>
                    <a:pt x="42306" y="5790"/>
                    <a:pt x="43083" y="5565"/>
                    <a:pt x="43434" y="4938"/>
                  </a:cubicBezTo>
                  <a:cubicBezTo>
                    <a:pt x="44361" y="3309"/>
                    <a:pt x="38622" y="1780"/>
                    <a:pt x="34537" y="953"/>
                  </a:cubicBezTo>
                  <a:cubicBezTo>
                    <a:pt x="32832" y="627"/>
                    <a:pt x="31404" y="402"/>
                    <a:pt x="30903" y="327"/>
                  </a:cubicBezTo>
                  <a:cubicBezTo>
                    <a:pt x="28847" y="97"/>
                    <a:pt x="26783" y="1"/>
                    <a:pt x="2471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5630173" y="3819782"/>
              <a:ext cx="78035" cy="102991"/>
            </a:xfrm>
            <a:custGeom>
              <a:avLst/>
              <a:gdLst/>
              <a:ahLst/>
              <a:cxnLst/>
              <a:rect l="l" t="t" r="r" b="b"/>
              <a:pathLst>
                <a:path w="2833" h="3739" extrusionOk="0">
                  <a:moveTo>
                    <a:pt x="855" y="1"/>
                  </a:moveTo>
                  <a:cubicBezTo>
                    <a:pt x="797" y="1"/>
                    <a:pt x="742" y="26"/>
                    <a:pt x="702" y="80"/>
                  </a:cubicBezTo>
                  <a:cubicBezTo>
                    <a:pt x="176" y="806"/>
                    <a:pt x="101" y="1759"/>
                    <a:pt x="75" y="2511"/>
                  </a:cubicBezTo>
                  <a:cubicBezTo>
                    <a:pt x="50" y="2736"/>
                    <a:pt x="0" y="3438"/>
                    <a:pt x="502" y="3664"/>
                  </a:cubicBezTo>
                  <a:cubicBezTo>
                    <a:pt x="602" y="3714"/>
                    <a:pt x="702" y="3739"/>
                    <a:pt x="802" y="3739"/>
                  </a:cubicBezTo>
                  <a:cubicBezTo>
                    <a:pt x="1053" y="3739"/>
                    <a:pt x="1354" y="3588"/>
                    <a:pt x="1629" y="3313"/>
                  </a:cubicBezTo>
                  <a:cubicBezTo>
                    <a:pt x="2131" y="2786"/>
                    <a:pt x="2532" y="2185"/>
                    <a:pt x="2807" y="1508"/>
                  </a:cubicBezTo>
                  <a:cubicBezTo>
                    <a:pt x="2832" y="1408"/>
                    <a:pt x="2782" y="1283"/>
                    <a:pt x="2682" y="1232"/>
                  </a:cubicBezTo>
                  <a:cubicBezTo>
                    <a:pt x="2665" y="1228"/>
                    <a:pt x="2647" y="1226"/>
                    <a:pt x="2629" y="1226"/>
                  </a:cubicBezTo>
                  <a:cubicBezTo>
                    <a:pt x="2541" y="1226"/>
                    <a:pt x="2448" y="1275"/>
                    <a:pt x="2406" y="1358"/>
                  </a:cubicBezTo>
                  <a:cubicBezTo>
                    <a:pt x="2156" y="1959"/>
                    <a:pt x="1805" y="2536"/>
                    <a:pt x="1329" y="3012"/>
                  </a:cubicBezTo>
                  <a:cubicBezTo>
                    <a:pt x="1266" y="3095"/>
                    <a:pt x="1030" y="3318"/>
                    <a:pt x="808" y="3318"/>
                  </a:cubicBezTo>
                  <a:cubicBezTo>
                    <a:pt x="763" y="3318"/>
                    <a:pt x="719" y="3309"/>
                    <a:pt x="677" y="3288"/>
                  </a:cubicBezTo>
                  <a:cubicBezTo>
                    <a:pt x="527" y="3212"/>
                    <a:pt x="451" y="2962"/>
                    <a:pt x="476" y="2536"/>
                  </a:cubicBezTo>
                  <a:cubicBezTo>
                    <a:pt x="527" y="1834"/>
                    <a:pt x="577" y="957"/>
                    <a:pt x="1053" y="330"/>
                  </a:cubicBezTo>
                  <a:cubicBezTo>
                    <a:pt x="1128" y="230"/>
                    <a:pt x="1103" y="105"/>
                    <a:pt x="1003" y="55"/>
                  </a:cubicBezTo>
                  <a:cubicBezTo>
                    <a:pt x="956" y="20"/>
                    <a:pt x="904" y="1"/>
                    <a:pt x="85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5717847" y="3812841"/>
              <a:ext cx="138083" cy="667057"/>
            </a:xfrm>
            <a:custGeom>
              <a:avLst/>
              <a:gdLst/>
              <a:ahLst/>
              <a:cxnLst/>
              <a:rect l="l" t="t" r="r" b="b"/>
              <a:pathLst>
                <a:path w="5013" h="24217" extrusionOk="0">
                  <a:moveTo>
                    <a:pt x="3298" y="1"/>
                  </a:moveTo>
                  <a:cubicBezTo>
                    <a:pt x="3285" y="1"/>
                    <a:pt x="3271" y="3"/>
                    <a:pt x="3258" y="6"/>
                  </a:cubicBezTo>
                  <a:cubicBezTo>
                    <a:pt x="3133" y="31"/>
                    <a:pt x="3058" y="156"/>
                    <a:pt x="3083" y="256"/>
                  </a:cubicBezTo>
                  <a:cubicBezTo>
                    <a:pt x="4587" y="8201"/>
                    <a:pt x="3534" y="16597"/>
                    <a:pt x="50" y="23916"/>
                  </a:cubicBezTo>
                  <a:cubicBezTo>
                    <a:pt x="0" y="24016"/>
                    <a:pt x="50" y="24141"/>
                    <a:pt x="151" y="24191"/>
                  </a:cubicBezTo>
                  <a:cubicBezTo>
                    <a:pt x="176" y="24191"/>
                    <a:pt x="226" y="24216"/>
                    <a:pt x="251" y="24216"/>
                  </a:cubicBezTo>
                  <a:cubicBezTo>
                    <a:pt x="326" y="24216"/>
                    <a:pt x="401" y="24166"/>
                    <a:pt x="426" y="24091"/>
                  </a:cubicBezTo>
                  <a:cubicBezTo>
                    <a:pt x="3935" y="16698"/>
                    <a:pt x="5013" y="8201"/>
                    <a:pt x="3484" y="181"/>
                  </a:cubicBezTo>
                  <a:cubicBezTo>
                    <a:pt x="3484" y="72"/>
                    <a:pt x="3389" y="1"/>
                    <a:pt x="329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5842100" y="3832921"/>
              <a:ext cx="86326" cy="157502"/>
            </a:xfrm>
            <a:custGeom>
              <a:avLst/>
              <a:gdLst/>
              <a:ahLst/>
              <a:cxnLst/>
              <a:rect l="l" t="t" r="r" b="b"/>
              <a:pathLst>
                <a:path w="3134" h="5718" extrusionOk="0">
                  <a:moveTo>
                    <a:pt x="233" y="0"/>
                  </a:moveTo>
                  <a:cubicBezTo>
                    <a:pt x="223" y="0"/>
                    <a:pt x="212" y="1"/>
                    <a:pt x="201" y="4"/>
                  </a:cubicBezTo>
                  <a:cubicBezTo>
                    <a:pt x="101" y="4"/>
                    <a:pt x="1" y="104"/>
                    <a:pt x="1" y="229"/>
                  </a:cubicBezTo>
                  <a:cubicBezTo>
                    <a:pt x="76" y="1808"/>
                    <a:pt x="151" y="3588"/>
                    <a:pt x="878" y="5141"/>
                  </a:cubicBezTo>
                  <a:cubicBezTo>
                    <a:pt x="1103" y="5593"/>
                    <a:pt x="1354" y="5718"/>
                    <a:pt x="1554" y="5718"/>
                  </a:cubicBezTo>
                  <a:lnTo>
                    <a:pt x="1579" y="5718"/>
                  </a:lnTo>
                  <a:cubicBezTo>
                    <a:pt x="1930" y="5693"/>
                    <a:pt x="2131" y="5367"/>
                    <a:pt x="2181" y="5242"/>
                  </a:cubicBezTo>
                  <a:cubicBezTo>
                    <a:pt x="2908" y="4039"/>
                    <a:pt x="3008" y="2585"/>
                    <a:pt x="3108" y="1307"/>
                  </a:cubicBezTo>
                  <a:cubicBezTo>
                    <a:pt x="3133" y="1207"/>
                    <a:pt x="3133" y="856"/>
                    <a:pt x="2933" y="655"/>
                  </a:cubicBezTo>
                  <a:cubicBezTo>
                    <a:pt x="2858" y="580"/>
                    <a:pt x="2732" y="530"/>
                    <a:pt x="2632" y="530"/>
                  </a:cubicBezTo>
                  <a:cubicBezTo>
                    <a:pt x="2507" y="530"/>
                    <a:pt x="2407" y="630"/>
                    <a:pt x="2432" y="755"/>
                  </a:cubicBezTo>
                  <a:cubicBezTo>
                    <a:pt x="2432" y="856"/>
                    <a:pt x="2507" y="956"/>
                    <a:pt x="2632" y="956"/>
                  </a:cubicBezTo>
                  <a:cubicBezTo>
                    <a:pt x="2657" y="956"/>
                    <a:pt x="2707" y="1106"/>
                    <a:pt x="2707" y="1257"/>
                  </a:cubicBezTo>
                  <a:cubicBezTo>
                    <a:pt x="2607" y="2510"/>
                    <a:pt x="2482" y="3913"/>
                    <a:pt x="1830" y="5041"/>
                  </a:cubicBezTo>
                  <a:cubicBezTo>
                    <a:pt x="1730" y="5192"/>
                    <a:pt x="1630" y="5292"/>
                    <a:pt x="1554" y="5292"/>
                  </a:cubicBezTo>
                  <a:cubicBezTo>
                    <a:pt x="1479" y="5292"/>
                    <a:pt x="1354" y="5167"/>
                    <a:pt x="1254" y="4966"/>
                  </a:cubicBezTo>
                  <a:cubicBezTo>
                    <a:pt x="577" y="3487"/>
                    <a:pt x="502" y="1733"/>
                    <a:pt x="427" y="204"/>
                  </a:cubicBezTo>
                  <a:cubicBezTo>
                    <a:pt x="427" y="113"/>
                    <a:pt x="343" y="0"/>
                    <a:pt x="233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5815878" y="3933651"/>
              <a:ext cx="146374" cy="544868"/>
            </a:xfrm>
            <a:custGeom>
              <a:avLst/>
              <a:gdLst/>
              <a:ahLst/>
              <a:cxnLst/>
              <a:rect l="l" t="t" r="r" b="b"/>
              <a:pathLst>
                <a:path w="5314" h="19781" extrusionOk="0">
                  <a:moveTo>
                    <a:pt x="4748" y="1"/>
                  </a:moveTo>
                  <a:cubicBezTo>
                    <a:pt x="4668" y="1"/>
                    <a:pt x="4608" y="66"/>
                    <a:pt x="4587" y="131"/>
                  </a:cubicBezTo>
                  <a:cubicBezTo>
                    <a:pt x="4386" y="657"/>
                    <a:pt x="4336" y="1184"/>
                    <a:pt x="4286" y="1710"/>
                  </a:cubicBezTo>
                  <a:cubicBezTo>
                    <a:pt x="4261" y="1986"/>
                    <a:pt x="4236" y="2261"/>
                    <a:pt x="4186" y="2512"/>
                  </a:cubicBezTo>
                  <a:cubicBezTo>
                    <a:pt x="4110" y="3038"/>
                    <a:pt x="3835" y="3966"/>
                    <a:pt x="3108" y="4292"/>
                  </a:cubicBezTo>
                  <a:cubicBezTo>
                    <a:pt x="2983" y="4349"/>
                    <a:pt x="2839" y="4377"/>
                    <a:pt x="2693" y="4377"/>
                  </a:cubicBezTo>
                  <a:cubicBezTo>
                    <a:pt x="2458" y="4377"/>
                    <a:pt x="2215" y="4305"/>
                    <a:pt x="2030" y="4166"/>
                  </a:cubicBezTo>
                  <a:cubicBezTo>
                    <a:pt x="1880" y="4066"/>
                    <a:pt x="1679" y="3865"/>
                    <a:pt x="1704" y="3540"/>
                  </a:cubicBezTo>
                  <a:cubicBezTo>
                    <a:pt x="1729" y="3439"/>
                    <a:pt x="1629" y="3339"/>
                    <a:pt x="1529" y="3314"/>
                  </a:cubicBezTo>
                  <a:cubicBezTo>
                    <a:pt x="1516" y="3311"/>
                    <a:pt x="1503" y="3310"/>
                    <a:pt x="1490" y="3310"/>
                  </a:cubicBezTo>
                  <a:cubicBezTo>
                    <a:pt x="1384" y="3310"/>
                    <a:pt x="1303" y="3400"/>
                    <a:pt x="1303" y="3489"/>
                  </a:cubicBezTo>
                  <a:cubicBezTo>
                    <a:pt x="1253" y="3891"/>
                    <a:pt x="1429" y="4266"/>
                    <a:pt x="1780" y="4517"/>
                  </a:cubicBezTo>
                  <a:cubicBezTo>
                    <a:pt x="2061" y="4705"/>
                    <a:pt x="2401" y="4804"/>
                    <a:pt x="2726" y="4804"/>
                  </a:cubicBezTo>
                  <a:cubicBezTo>
                    <a:pt x="2922" y="4804"/>
                    <a:pt x="3114" y="4768"/>
                    <a:pt x="3283" y="4693"/>
                  </a:cubicBezTo>
                  <a:cubicBezTo>
                    <a:pt x="4186" y="4266"/>
                    <a:pt x="4511" y="3189"/>
                    <a:pt x="4612" y="2587"/>
                  </a:cubicBezTo>
                  <a:cubicBezTo>
                    <a:pt x="4637" y="2312"/>
                    <a:pt x="4662" y="2036"/>
                    <a:pt x="4687" y="1760"/>
                  </a:cubicBezTo>
                  <a:lnTo>
                    <a:pt x="4687" y="1760"/>
                  </a:lnTo>
                  <a:cubicBezTo>
                    <a:pt x="4812" y="3941"/>
                    <a:pt x="4612" y="6121"/>
                    <a:pt x="4361" y="8327"/>
                  </a:cubicBezTo>
                  <a:cubicBezTo>
                    <a:pt x="4136" y="10407"/>
                    <a:pt x="3885" y="12437"/>
                    <a:pt x="3258" y="14342"/>
                  </a:cubicBezTo>
                  <a:cubicBezTo>
                    <a:pt x="2582" y="16497"/>
                    <a:pt x="1479" y="18226"/>
                    <a:pt x="100" y="19404"/>
                  </a:cubicBezTo>
                  <a:cubicBezTo>
                    <a:pt x="25" y="19480"/>
                    <a:pt x="0" y="19630"/>
                    <a:pt x="75" y="19705"/>
                  </a:cubicBezTo>
                  <a:cubicBezTo>
                    <a:pt x="125" y="19755"/>
                    <a:pt x="176" y="19780"/>
                    <a:pt x="251" y="19780"/>
                  </a:cubicBezTo>
                  <a:cubicBezTo>
                    <a:pt x="276" y="19780"/>
                    <a:pt x="326" y="19755"/>
                    <a:pt x="376" y="19730"/>
                  </a:cubicBezTo>
                  <a:cubicBezTo>
                    <a:pt x="1805" y="18502"/>
                    <a:pt x="2958" y="16698"/>
                    <a:pt x="3659" y="14467"/>
                  </a:cubicBezTo>
                  <a:cubicBezTo>
                    <a:pt x="4286" y="12537"/>
                    <a:pt x="4537" y="10482"/>
                    <a:pt x="4787" y="8377"/>
                  </a:cubicBezTo>
                  <a:cubicBezTo>
                    <a:pt x="5088" y="5595"/>
                    <a:pt x="5313" y="2888"/>
                    <a:pt x="4988" y="181"/>
                  </a:cubicBezTo>
                  <a:cubicBezTo>
                    <a:pt x="4963" y="81"/>
                    <a:pt x="4887" y="6"/>
                    <a:pt x="4787" y="6"/>
                  </a:cubicBezTo>
                  <a:cubicBezTo>
                    <a:pt x="4774" y="2"/>
                    <a:pt x="4761" y="1"/>
                    <a:pt x="474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5802050" y="4178879"/>
              <a:ext cx="84949" cy="245095"/>
            </a:xfrm>
            <a:custGeom>
              <a:avLst/>
              <a:gdLst/>
              <a:ahLst/>
              <a:cxnLst/>
              <a:rect l="l" t="t" r="r" b="b"/>
              <a:pathLst>
                <a:path w="3084" h="8898" extrusionOk="0">
                  <a:moveTo>
                    <a:pt x="2708" y="0"/>
                  </a:moveTo>
                  <a:cubicBezTo>
                    <a:pt x="2607" y="25"/>
                    <a:pt x="2507" y="125"/>
                    <a:pt x="2532" y="226"/>
                  </a:cubicBezTo>
                  <a:cubicBezTo>
                    <a:pt x="2658" y="1353"/>
                    <a:pt x="2307" y="2481"/>
                    <a:pt x="1956" y="3559"/>
                  </a:cubicBezTo>
                  <a:cubicBezTo>
                    <a:pt x="1379" y="5263"/>
                    <a:pt x="703" y="6968"/>
                    <a:pt x="51" y="8647"/>
                  </a:cubicBezTo>
                  <a:cubicBezTo>
                    <a:pt x="1" y="8747"/>
                    <a:pt x="51" y="8847"/>
                    <a:pt x="176" y="8897"/>
                  </a:cubicBezTo>
                  <a:lnTo>
                    <a:pt x="226" y="8897"/>
                  </a:lnTo>
                  <a:cubicBezTo>
                    <a:pt x="327" y="8897"/>
                    <a:pt x="402" y="8847"/>
                    <a:pt x="452" y="8772"/>
                  </a:cubicBezTo>
                  <a:cubicBezTo>
                    <a:pt x="1104" y="7118"/>
                    <a:pt x="1780" y="5389"/>
                    <a:pt x="2357" y="3684"/>
                  </a:cubicBezTo>
                  <a:cubicBezTo>
                    <a:pt x="2733" y="2582"/>
                    <a:pt x="3084" y="1404"/>
                    <a:pt x="2933" y="201"/>
                  </a:cubicBezTo>
                  <a:cubicBezTo>
                    <a:pt x="2933" y="75"/>
                    <a:pt x="2833" y="0"/>
                    <a:pt x="2708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5926331" y="3890296"/>
              <a:ext cx="130508" cy="556464"/>
            </a:xfrm>
            <a:custGeom>
              <a:avLst/>
              <a:gdLst/>
              <a:ahLst/>
              <a:cxnLst/>
              <a:rect l="l" t="t" r="r" b="b"/>
              <a:pathLst>
                <a:path w="4738" h="20202" extrusionOk="0">
                  <a:moveTo>
                    <a:pt x="4186" y="1"/>
                  </a:moveTo>
                  <a:cubicBezTo>
                    <a:pt x="4060" y="1"/>
                    <a:pt x="3985" y="101"/>
                    <a:pt x="3985" y="226"/>
                  </a:cubicBezTo>
                  <a:cubicBezTo>
                    <a:pt x="4336" y="5690"/>
                    <a:pt x="3684" y="11104"/>
                    <a:pt x="2080" y="16342"/>
                  </a:cubicBezTo>
                  <a:cubicBezTo>
                    <a:pt x="1704" y="17595"/>
                    <a:pt x="1203" y="18998"/>
                    <a:pt x="100" y="19825"/>
                  </a:cubicBezTo>
                  <a:cubicBezTo>
                    <a:pt x="25" y="19901"/>
                    <a:pt x="0" y="20026"/>
                    <a:pt x="75" y="20126"/>
                  </a:cubicBezTo>
                  <a:cubicBezTo>
                    <a:pt x="100" y="20176"/>
                    <a:pt x="176" y="20201"/>
                    <a:pt x="226" y="20201"/>
                  </a:cubicBezTo>
                  <a:cubicBezTo>
                    <a:pt x="276" y="20201"/>
                    <a:pt x="326" y="20201"/>
                    <a:pt x="351" y="20176"/>
                  </a:cubicBezTo>
                  <a:cubicBezTo>
                    <a:pt x="1504" y="19299"/>
                    <a:pt x="2055" y="17871"/>
                    <a:pt x="2481" y="16467"/>
                  </a:cubicBezTo>
                  <a:cubicBezTo>
                    <a:pt x="4110" y="11179"/>
                    <a:pt x="4737" y="5715"/>
                    <a:pt x="4411" y="201"/>
                  </a:cubicBezTo>
                  <a:cubicBezTo>
                    <a:pt x="4386" y="76"/>
                    <a:pt x="4311" y="1"/>
                    <a:pt x="4186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6128590" y="3892940"/>
              <a:ext cx="412872" cy="538642"/>
            </a:xfrm>
            <a:custGeom>
              <a:avLst/>
              <a:gdLst/>
              <a:ahLst/>
              <a:cxnLst/>
              <a:rect l="l" t="t" r="r" b="b"/>
              <a:pathLst>
                <a:path w="14989" h="19555" extrusionOk="0">
                  <a:moveTo>
                    <a:pt x="241" y="0"/>
                  </a:moveTo>
                  <a:cubicBezTo>
                    <a:pt x="227" y="0"/>
                    <a:pt x="214" y="2"/>
                    <a:pt x="201" y="5"/>
                  </a:cubicBezTo>
                  <a:cubicBezTo>
                    <a:pt x="76" y="30"/>
                    <a:pt x="1" y="130"/>
                    <a:pt x="26" y="256"/>
                  </a:cubicBezTo>
                  <a:cubicBezTo>
                    <a:pt x="652" y="3589"/>
                    <a:pt x="1655" y="6847"/>
                    <a:pt x="3008" y="9980"/>
                  </a:cubicBezTo>
                  <a:cubicBezTo>
                    <a:pt x="3660" y="11509"/>
                    <a:pt x="4537" y="13238"/>
                    <a:pt x="5840" y="14617"/>
                  </a:cubicBezTo>
                  <a:cubicBezTo>
                    <a:pt x="6993" y="15795"/>
                    <a:pt x="8447" y="16647"/>
                    <a:pt x="9700" y="17298"/>
                  </a:cubicBezTo>
                  <a:cubicBezTo>
                    <a:pt x="11304" y="18151"/>
                    <a:pt x="12983" y="18902"/>
                    <a:pt x="14687" y="19529"/>
                  </a:cubicBezTo>
                  <a:cubicBezTo>
                    <a:pt x="14712" y="19554"/>
                    <a:pt x="14738" y="19554"/>
                    <a:pt x="14763" y="19554"/>
                  </a:cubicBezTo>
                  <a:cubicBezTo>
                    <a:pt x="14838" y="19554"/>
                    <a:pt x="14913" y="19504"/>
                    <a:pt x="14963" y="19404"/>
                  </a:cubicBezTo>
                  <a:cubicBezTo>
                    <a:pt x="14988" y="19303"/>
                    <a:pt x="14938" y="19178"/>
                    <a:pt x="14838" y="19153"/>
                  </a:cubicBezTo>
                  <a:cubicBezTo>
                    <a:pt x="13133" y="18526"/>
                    <a:pt x="11479" y="17775"/>
                    <a:pt x="9900" y="16948"/>
                  </a:cubicBezTo>
                  <a:cubicBezTo>
                    <a:pt x="8672" y="16296"/>
                    <a:pt x="7269" y="15469"/>
                    <a:pt x="6141" y="14316"/>
                  </a:cubicBezTo>
                  <a:cubicBezTo>
                    <a:pt x="4863" y="12988"/>
                    <a:pt x="4036" y="11308"/>
                    <a:pt x="3384" y="9805"/>
                  </a:cubicBezTo>
                  <a:cubicBezTo>
                    <a:pt x="2056" y="6722"/>
                    <a:pt x="1053" y="3489"/>
                    <a:pt x="427" y="181"/>
                  </a:cubicBezTo>
                  <a:cubicBezTo>
                    <a:pt x="427" y="71"/>
                    <a:pt x="332" y="0"/>
                    <a:pt x="24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6290138" y="4026311"/>
              <a:ext cx="153288" cy="274100"/>
            </a:xfrm>
            <a:custGeom>
              <a:avLst/>
              <a:gdLst/>
              <a:ahLst/>
              <a:cxnLst/>
              <a:rect l="l" t="t" r="r" b="b"/>
              <a:pathLst>
                <a:path w="5565" h="9951" extrusionOk="0">
                  <a:moveTo>
                    <a:pt x="1604" y="0"/>
                  </a:moveTo>
                  <a:cubicBezTo>
                    <a:pt x="1128" y="0"/>
                    <a:pt x="652" y="301"/>
                    <a:pt x="376" y="777"/>
                  </a:cubicBezTo>
                  <a:cubicBezTo>
                    <a:pt x="126" y="1228"/>
                    <a:pt x="75" y="1755"/>
                    <a:pt x="50" y="2105"/>
                  </a:cubicBezTo>
                  <a:cubicBezTo>
                    <a:pt x="0" y="3709"/>
                    <a:pt x="527" y="5364"/>
                    <a:pt x="1504" y="6767"/>
                  </a:cubicBezTo>
                  <a:cubicBezTo>
                    <a:pt x="2406" y="8045"/>
                    <a:pt x="3685" y="9123"/>
                    <a:pt x="5238" y="9925"/>
                  </a:cubicBezTo>
                  <a:cubicBezTo>
                    <a:pt x="5263" y="9950"/>
                    <a:pt x="5289" y="9950"/>
                    <a:pt x="5314" y="9950"/>
                  </a:cubicBezTo>
                  <a:cubicBezTo>
                    <a:pt x="5389" y="9950"/>
                    <a:pt x="5464" y="9925"/>
                    <a:pt x="5514" y="9850"/>
                  </a:cubicBezTo>
                  <a:cubicBezTo>
                    <a:pt x="5564" y="9750"/>
                    <a:pt x="5514" y="9624"/>
                    <a:pt x="5414" y="9574"/>
                  </a:cubicBezTo>
                  <a:cubicBezTo>
                    <a:pt x="3935" y="8797"/>
                    <a:pt x="2707" y="7745"/>
                    <a:pt x="1855" y="6542"/>
                  </a:cubicBezTo>
                  <a:cubicBezTo>
                    <a:pt x="903" y="5188"/>
                    <a:pt x="426" y="3634"/>
                    <a:pt x="476" y="2131"/>
                  </a:cubicBezTo>
                  <a:cubicBezTo>
                    <a:pt x="502" y="1805"/>
                    <a:pt x="527" y="1354"/>
                    <a:pt x="752" y="978"/>
                  </a:cubicBezTo>
                  <a:cubicBezTo>
                    <a:pt x="953" y="627"/>
                    <a:pt x="1278" y="401"/>
                    <a:pt x="1604" y="401"/>
                  </a:cubicBezTo>
                  <a:cubicBezTo>
                    <a:pt x="2106" y="401"/>
                    <a:pt x="2507" y="902"/>
                    <a:pt x="2707" y="1203"/>
                  </a:cubicBezTo>
                  <a:cubicBezTo>
                    <a:pt x="3409" y="2306"/>
                    <a:pt x="3659" y="3659"/>
                    <a:pt x="3384" y="4938"/>
                  </a:cubicBezTo>
                  <a:cubicBezTo>
                    <a:pt x="3359" y="5113"/>
                    <a:pt x="3284" y="5339"/>
                    <a:pt x="3133" y="5439"/>
                  </a:cubicBezTo>
                  <a:cubicBezTo>
                    <a:pt x="3089" y="5468"/>
                    <a:pt x="3036" y="5480"/>
                    <a:pt x="2985" y="5480"/>
                  </a:cubicBezTo>
                  <a:cubicBezTo>
                    <a:pt x="2949" y="5480"/>
                    <a:pt x="2914" y="5474"/>
                    <a:pt x="2882" y="5464"/>
                  </a:cubicBezTo>
                  <a:cubicBezTo>
                    <a:pt x="2682" y="5389"/>
                    <a:pt x="2431" y="5163"/>
                    <a:pt x="2281" y="4862"/>
                  </a:cubicBezTo>
                  <a:cubicBezTo>
                    <a:pt x="1930" y="4186"/>
                    <a:pt x="1705" y="3409"/>
                    <a:pt x="1654" y="2632"/>
                  </a:cubicBezTo>
                  <a:cubicBezTo>
                    <a:pt x="1654" y="2607"/>
                    <a:pt x="1679" y="2582"/>
                    <a:pt x="1679" y="2532"/>
                  </a:cubicBezTo>
                  <a:cubicBezTo>
                    <a:pt x="1700" y="2538"/>
                    <a:pt x="1720" y="2541"/>
                    <a:pt x="1739" y="2541"/>
                  </a:cubicBezTo>
                  <a:cubicBezTo>
                    <a:pt x="1793" y="2541"/>
                    <a:pt x="1843" y="2518"/>
                    <a:pt x="1880" y="2481"/>
                  </a:cubicBezTo>
                  <a:cubicBezTo>
                    <a:pt x="1955" y="2381"/>
                    <a:pt x="1955" y="2256"/>
                    <a:pt x="1855" y="2181"/>
                  </a:cubicBezTo>
                  <a:cubicBezTo>
                    <a:pt x="1790" y="2132"/>
                    <a:pt x="1715" y="2104"/>
                    <a:pt x="1636" y="2104"/>
                  </a:cubicBezTo>
                  <a:cubicBezTo>
                    <a:pt x="1593" y="2104"/>
                    <a:pt x="1548" y="2113"/>
                    <a:pt x="1504" y="2131"/>
                  </a:cubicBezTo>
                  <a:cubicBezTo>
                    <a:pt x="1329" y="2231"/>
                    <a:pt x="1228" y="2481"/>
                    <a:pt x="1253" y="2682"/>
                  </a:cubicBezTo>
                  <a:cubicBezTo>
                    <a:pt x="1304" y="3484"/>
                    <a:pt x="1529" y="4311"/>
                    <a:pt x="1905" y="5063"/>
                  </a:cubicBezTo>
                  <a:cubicBezTo>
                    <a:pt x="2080" y="5364"/>
                    <a:pt x="2381" y="5740"/>
                    <a:pt x="2757" y="5865"/>
                  </a:cubicBezTo>
                  <a:cubicBezTo>
                    <a:pt x="2828" y="5883"/>
                    <a:pt x="2899" y="5891"/>
                    <a:pt x="2969" y="5891"/>
                  </a:cubicBezTo>
                  <a:cubicBezTo>
                    <a:pt x="3097" y="5891"/>
                    <a:pt x="3220" y="5863"/>
                    <a:pt x="3334" y="5815"/>
                  </a:cubicBezTo>
                  <a:cubicBezTo>
                    <a:pt x="3634" y="5639"/>
                    <a:pt x="3735" y="5263"/>
                    <a:pt x="3785" y="5013"/>
                  </a:cubicBezTo>
                  <a:cubicBezTo>
                    <a:pt x="4086" y="3634"/>
                    <a:pt x="3810" y="2181"/>
                    <a:pt x="3058" y="978"/>
                  </a:cubicBezTo>
                  <a:cubicBezTo>
                    <a:pt x="2757" y="527"/>
                    <a:pt x="2281" y="0"/>
                    <a:pt x="1604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6234911" y="3941997"/>
              <a:ext cx="189179" cy="234821"/>
            </a:xfrm>
            <a:custGeom>
              <a:avLst/>
              <a:gdLst/>
              <a:ahLst/>
              <a:cxnLst/>
              <a:rect l="l" t="t" r="r" b="b"/>
              <a:pathLst>
                <a:path w="6868" h="8525" extrusionOk="0">
                  <a:moveTo>
                    <a:pt x="3452" y="0"/>
                  </a:moveTo>
                  <a:cubicBezTo>
                    <a:pt x="3050" y="0"/>
                    <a:pt x="2595" y="129"/>
                    <a:pt x="2181" y="405"/>
                  </a:cubicBezTo>
                  <a:cubicBezTo>
                    <a:pt x="1053" y="1106"/>
                    <a:pt x="301" y="2510"/>
                    <a:pt x="151" y="4139"/>
                  </a:cubicBezTo>
                  <a:cubicBezTo>
                    <a:pt x="0" y="5567"/>
                    <a:pt x="301" y="6996"/>
                    <a:pt x="602" y="8349"/>
                  </a:cubicBezTo>
                  <a:cubicBezTo>
                    <a:pt x="627" y="8450"/>
                    <a:pt x="727" y="8525"/>
                    <a:pt x="802" y="8525"/>
                  </a:cubicBezTo>
                  <a:lnTo>
                    <a:pt x="852" y="8525"/>
                  </a:lnTo>
                  <a:cubicBezTo>
                    <a:pt x="978" y="8500"/>
                    <a:pt x="1028" y="8374"/>
                    <a:pt x="1028" y="8274"/>
                  </a:cubicBezTo>
                  <a:cubicBezTo>
                    <a:pt x="727" y="6921"/>
                    <a:pt x="426" y="5542"/>
                    <a:pt x="552" y="4164"/>
                  </a:cubicBezTo>
                  <a:cubicBezTo>
                    <a:pt x="702" y="2685"/>
                    <a:pt x="1379" y="1407"/>
                    <a:pt x="2406" y="755"/>
                  </a:cubicBezTo>
                  <a:cubicBezTo>
                    <a:pt x="2630" y="599"/>
                    <a:pt x="2994" y="422"/>
                    <a:pt x="3374" y="422"/>
                  </a:cubicBezTo>
                  <a:cubicBezTo>
                    <a:pt x="3419" y="422"/>
                    <a:pt x="3464" y="424"/>
                    <a:pt x="3509" y="430"/>
                  </a:cubicBezTo>
                  <a:cubicBezTo>
                    <a:pt x="4035" y="480"/>
                    <a:pt x="4486" y="881"/>
                    <a:pt x="4988" y="1633"/>
                  </a:cubicBezTo>
                  <a:cubicBezTo>
                    <a:pt x="5664" y="2685"/>
                    <a:pt x="6141" y="3838"/>
                    <a:pt x="6441" y="5066"/>
                  </a:cubicBezTo>
                  <a:cubicBezTo>
                    <a:pt x="6462" y="5171"/>
                    <a:pt x="6535" y="5223"/>
                    <a:pt x="6632" y="5223"/>
                  </a:cubicBezTo>
                  <a:cubicBezTo>
                    <a:pt x="6651" y="5223"/>
                    <a:pt x="6671" y="5221"/>
                    <a:pt x="6692" y="5217"/>
                  </a:cubicBezTo>
                  <a:cubicBezTo>
                    <a:pt x="6792" y="5192"/>
                    <a:pt x="6867" y="5091"/>
                    <a:pt x="6842" y="4966"/>
                  </a:cubicBezTo>
                  <a:cubicBezTo>
                    <a:pt x="6542" y="3713"/>
                    <a:pt x="6040" y="2510"/>
                    <a:pt x="5339" y="1407"/>
                  </a:cubicBezTo>
                  <a:cubicBezTo>
                    <a:pt x="4988" y="856"/>
                    <a:pt x="4411" y="104"/>
                    <a:pt x="3559" y="4"/>
                  </a:cubicBezTo>
                  <a:cubicBezTo>
                    <a:pt x="3524" y="1"/>
                    <a:pt x="3488" y="0"/>
                    <a:pt x="34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6321896" y="3835235"/>
              <a:ext cx="109794" cy="130343"/>
            </a:xfrm>
            <a:custGeom>
              <a:avLst/>
              <a:gdLst/>
              <a:ahLst/>
              <a:cxnLst/>
              <a:rect l="l" t="t" r="r" b="b"/>
              <a:pathLst>
                <a:path w="3986" h="4732" extrusionOk="0">
                  <a:moveTo>
                    <a:pt x="245" y="0"/>
                  </a:moveTo>
                  <a:cubicBezTo>
                    <a:pt x="216" y="0"/>
                    <a:pt x="184" y="6"/>
                    <a:pt x="151" y="20"/>
                  </a:cubicBezTo>
                  <a:cubicBezTo>
                    <a:pt x="50" y="70"/>
                    <a:pt x="0" y="195"/>
                    <a:pt x="50" y="296"/>
                  </a:cubicBezTo>
                  <a:cubicBezTo>
                    <a:pt x="426" y="1173"/>
                    <a:pt x="827" y="2075"/>
                    <a:pt x="1404" y="2852"/>
                  </a:cubicBezTo>
                  <a:cubicBezTo>
                    <a:pt x="2055" y="3779"/>
                    <a:pt x="2832" y="4406"/>
                    <a:pt x="3684" y="4707"/>
                  </a:cubicBezTo>
                  <a:cubicBezTo>
                    <a:pt x="3709" y="4732"/>
                    <a:pt x="3735" y="4732"/>
                    <a:pt x="3760" y="4732"/>
                  </a:cubicBezTo>
                  <a:cubicBezTo>
                    <a:pt x="3835" y="4732"/>
                    <a:pt x="3935" y="4682"/>
                    <a:pt x="3960" y="4581"/>
                  </a:cubicBezTo>
                  <a:cubicBezTo>
                    <a:pt x="3985" y="4481"/>
                    <a:pt x="3935" y="4356"/>
                    <a:pt x="3835" y="4306"/>
                  </a:cubicBezTo>
                  <a:cubicBezTo>
                    <a:pt x="2857" y="3980"/>
                    <a:pt x="2156" y="3203"/>
                    <a:pt x="1729" y="2626"/>
                  </a:cubicBezTo>
                  <a:cubicBezTo>
                    <a:pt x="1203" y="1849"/>
                    <a:pt x="802" y="972"/>
                    <a:pt x="426" y="120"/>
                  </a:cubicBezTo>
                  <a:cubicBezTo>
                    <a:pt x="390" y="47"/>
                    <a:pt x="326" y="0"/>
                    <a:pt x="245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6189353" y="3840744"/>
              <a:ext cx="87703" cy="168327"/>
            </a:xfrm>
            <a:custGeom>
              <a:avLst/>
              <a:gdLst/>
              <a:ahLst/>
              <a:cxnLst/>
              <a:rect l="l" t="t" r="r" b="b"/>
              <a:pathLst>
                <a:path w="3184" h="6111" extrusionOk="0">
                  <a:moveTo>
                    <a:pt x="2938" y="1"/>
                  </a:moveTo>
                  <a:cubicBezTo>
                    <a:pt x="2857" y="1"/>
                    <a:pt x="2794" y="47"/>
                    <a:pt x="2757" y="121"/>
                  </a:cubicBezTo>
                  <a:cubicBezTo>
                    <a:pt x="2481" y="722"/>
                    <a:pt x="2055" y="1273"/>
                    <a:pt x="1629" y="1825"/>
                  </a:cubicBezTo>
                  <a:cubicBezTo>
                    <a:pt x="1178" y="2376"/>
                    <a:pt x="727" y="2978"/>
                    <a:pt x="426" y="3629"/>
                  </a:cubicBezTo>
                  <a:cubicBezTo>
                    <a:pt x="100" y="4381"/>
                    <a:pt x="0" y="5208"/>
                    <a:pt x="150" y="5935"/>
                  </a:cubicBezTo>
                  <a:cubicBezTo>
                    <a:pt x="176" y="6035"/>
                    <a:pt x="251" y="6111"/>
                    <a:pt x="351" y="6111"/>
                  </a:cubicBezTo>
                  <a:cubicBezTo>
                    <a:pt x="351" y="6111"/>
                    <a:pt x="376" y="6111"/>
                    <a:pt x="401" y="6086"/>
                  </a:cubicBezTo>
                  <a:cubicBezTo>
                    <a:pt x="501" y="6060"/>
                    <a:pt x="577" y="5960"/>
                    <a:pt x="551" y="5860"/>
                  </a:cubicBezTo>
                  <a:cubicBezTo>
                    <a:pt x="426" y="5208"/>
                    <a:pt x="526" y="4482"/>
                    <a:pt x="802" y="3805"/>
                  </a:cubicBezTo>
                  <a:cubicBezTo>
                    <a:pt x="1078" y="3178"/>
                    <a:pt x="1504" y="2652"/>
                    <a:pt x="1955" y="2076"/>
                  </a:cubicBezTo>
                  <a:cubicBezTo>
                    <a:pt x="2381" y="1524"/>
                    <a:pt x="2832" y="948"/>
                    <a:pt x="3133" y="296"/>
                  </a:cubicBezTo>
                  <a:cubicBezTo>
                    <a:pt x="3183" y="171"/>
                    <a:pt x="3133" y="45"/>
                    <a:pt x="3033" y="20"/>
                  </a:cubicBezTo>
                  <a:cubicBezTo>
                    <a:pt x="2999" y="7"/>
                    <a:pt x="2967" y="1"/>
                    <a:pt x="293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466863" y="3834216"/>
              <a:ext cx="158797" cy="437883"/>
            </a:xfrm>
            <a:custGeom>
              <a:avLst/>
              <a:gdLst/>
              <a:ahLst/>
              <a:cxnLst/>
              <a:rect l="l" t="t" r="r" b="b"/>
              <a:pathLst>
                <a:path w="5765" h="15897" extrusionOk="0">
                  <a:moveTo>
                    <a:pt x="252" y="0"/>
                  </a:moveTo>
                  <a:cubicBezTo>
                    <a:pt x="235" y="0"/>
                    <a:pt x="218" y="3"/>
                    <a:pt x="201" y="7"/>
                  </a:cubicBezTo>
                  <a:cubicBezTo>
                    <a:pt x="76" y="32"/>
                    <a:pt x="0" y="132"/>
                    <a:pt x="25" y="232"/>
                  </a:cubicBezTo>
                  <a:cubicBezTo>
                    <a:pt x="326" y="1661"/>
                    <a:pt x="477" y="3140"/>
                    <a:pt x="602" y="4568"/>
                  </a:cubicBezTo>
                  <a:cubicBezTo>
                    <a:pt x="802" y="6799"/>
                    <a:pt x="1003" y="9105"/>
                    <a:pt x="1880" y="11235"/>
                  </a:cubicBezTo>
                  <a:cubicBezTo>
                    <a:pt x="2632" y="13039"/>
                    <a:pt x="3835" y="14643"/>
                    <a:pt x="5389" y="15871"/>
                  </a:cubicBezTo>
                  <a:cubicBezTo>
                    <a:pt x="5439" y="15897"/>
                    <a:pt x="5489" y="15897"/>
                    <a:pt x="5514" y="15897"/>
                  </a:cubicBezTo>
                  <a:cubicBezTo>
                    <a:pt x="5589" y="15897"/>
                    <a:pt x="5639" y="15871"/>
                    <a:pt x="5690" y="15821"/>
                  </a:cubicBezTo>
                  <a:cubicBezTo>
                    <a:pt x="5765" y="15746"/>
                    <a:pt x="5740" y="15596"/>
                    <a:pt x="5665" y="15546"/>
                  </a:cubicBezTo>
                  <a:cubicBezTo>
                    <a:pt x="4161" y="14368"/>
                    <a:pt x="2983" y="12814"/>
                    <a:pt x="2256" y="11059"/>
                  </a:cubicBezTo>
                  <a:cubicBezTo>
                    <a:pt x="1429" y="9004"/>
                    <a:pt x="1203" y="6724"/>
                    <a:pt x="1003" y="4518"/>
                  </a:cubicBezTo>
                  <a:cubicBezTo>
                    <a:pt x="878" y="3089"/>
                    <a:pt x="752" y="1586"/>
                    <a:pt x="451" y="157"/>
                  </a:cubicBezTo>
                  <a:cubicBezTo>
                    <a:pt x="431" y="53"/>
                    <a:pt x="340" y="0"/>
                    <a:pt x="2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6527598" y="3852918"/>
              <a:ext cx="234766" cy="425405"/>
            </a:xfrm>
            <a:custGeom>
              <a:avLst/>
              <a:gdLst/>
              <a:ahLst/>
              <a:cxnLst/>
              <a:rect l="l" t="t" r="r" b="b"/>
              <a:pathLst>
                <a:path w="8523" h="15444" extrusionOk="0">
                  <a:moveTo>
                    <a:pt x="215" y="1"/>
                  </a:moveTo>
                  <a:cubicBezTo>
                    <a:pt x="202" y="1"/>
                    <a:pt x="190" y="2"/>
                    <a:pt x="176" y="4"/>
                  </a:cubicBezTo>
                  <a:cubicBezTo>
                    <a:pt x="76" y="29"/>
                    <a:pt x="1" y="130"/>
                    <a:pt x="1" y="255"/>
                  </a:cubicBezTo>
                  <a:cubicBezTo>
                    <a:pt x="878" y="5393"/>
                    <a:pt x="2156" y="10631"/>
                    <a:pt x="5690" y="14315"/>
                  </a:cubicBezTo>
                  <a:cubicBezTo>
                    <a:pt x="6141" y="14791"/>
                    <a:pt x="6843" y="15443"/>
                    <a:pt x="7695" y="15443"/>
                  </a:cubicBezTo>
                  <a:lnTo>
                    <a:pt x="7820" y="15443"/>
                  </a:lnTo>
                  <a:cubicBezTo>
                    <a:pt x="8071" y="15418"/>
                    <a:pt x="8247" y="15343"/>
                    <a:pt x="8372" y="15192"/>
                  </a:cubicBezTo>
                  <a:cubicBezTo>
                    <a:pt x="8522" y="14967"/>
                    <a:pt x="8497" y="14716"/>
                    <a:pt x="8447" y="14491"/>
                  </a:cubicBezTo>
                  <a:cubicBezTo>
                    <a:pt x="8347" y="14040"/>
                    <a:pt x="8171" y="13463"/>
                    <a:pt x="7720" y="13137"/>
                  </a:cubicBezTo>
                  <a:cubicBezTo>
                    <a:pt x="7536" y="13004"/>
                    <a:pt x="7308" y="12937"/>
                    <a:pt x="7080" y="12937"/>
                  </a:cubicBezTo>
                  <a:cubicBezTo>
                    <a:pt x="6966" y="12937"/>
                    <a:pt x="6851" y="12954"/>
                    <a:pt x="6743" y="12987"/>
                  </a:cubicBezTo>
                  <a:cubicBezTo>
                    <a:pt x="6467" y="13087"/>
                    <a:pt x="6292" y="13263"/>
                    <a:pt x="6216" y="13513"/>
                  </a:cubicBezTo>
                  <a:cubicBezTo>
                    <a:pt x="6166" y="13614"/>
                    <a:pt x="6242" y="13739"/>
                    <a:pt x="6342" y="13764"/>
                  </a:cubicBezTo>
                  <a:cubicBezTo>
                    <a:pt x="6369" y="13775"/>
                    <a:pt x="6396" y="13780"/>
                    <a:pt x="6420" y="13780"/>
                  </a:cubicBezTo>
                  <a:cubicBezTo>
                    <a:pt x="6509" y="13780"/>
                    <a:pt x="6578" y="13717"/>
                    <a:pt x="6617" y="13639"/>
                  </a:cubicBezTo>
                  <a:cubicBezTo>
                    <a:pt x="6643" y="13488"/>
                    <a:pt x="6768" y="13438"/>
                    <a:pt x="6868" y="13388"/>
                  </a:cubicBezTo>
                  <a:cubicBezTo>
                    <a:pt x="6932" y="13372"/>
                    <a:pt x="7000" y="13364"/>
                    <a:pt x="7069" y="13364"/>
                  </a:cubicBezTo>
                  <a:cubicBezTo>
                    <a:pt x="7217" y="13364"/>
                    <a:pt x="7367" y="13403"/>
                    <a:pt x="7470" y="13488"/>
                  </a:cubicBezTo>
                  <a:cubicBezTo>
                    <a:pt x="7795" y="13714"/>
                    <a:pt x="7946" y="14165"/>
                    <a:pt x="8046" y="14591"/>
                  </a:cubicBezTo>
                  <a:cubicBezTo>
                    <a:pt x="8071" y="14716"/>
                    <a:pt x="8096" y="14867"/>
                    <a:pt x="8021" y="14942"/>
                  </a:cubicBezTo>
                  <a:cubicBezTo>
                    <a:pt x="7996" y="14967"/>
                    <a:pt x="7896" y="15017"/>
                    <a:pt x="7770" y="15017"/>
                  </a:cubicBezTo>
                  <a:cubicBezTo>
                    <a:pt x="7743" y="15019"/>
                    <a:pt x="7715" y="15020"/>
                    <a:pt x="7688" y="15020"/>
                  </a:cubicBezTo>
                  <a:cubicBezTo>
                    <a:pt x="7018" y="15020"/>
                    <a:pt x="6400" y="14449"/>
                    <a:pt x="5991" y="14040"/>
                  </a:cubicBezTo>
                  <a:cubicBezTo>
                    <a:pt x="2557" y="10431"/>
                    <a:pt x="1279" y="5243"/>
                    <a:pt x="427" y="180"/>
                  </a:cubicBezTo>
                  <a:cubicBezTo>
                    <a:pt x="405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644965" y="4103435"/>
              <a:ext cx="153977" cy="186617"/>
            </a:xfrm>
            <a:custGeom>
              <a:avLst/>
              <a:gdLst/>
              <a:ahLst/>
              <a:cxnLst/>
              <a:rect l="l" t="t" r="r" b="b"/>
              <a:pathLst>
                <a:path w="5590" h="6775" extrusionOk="0">
                  <a:moveTo>
                    <a:pt x="241" y="1"/>
                  </a:moveTo>
                  <a:cubicBezTo>
                    <a:pt x="144" y="1"/>
                    <a:pt x="67" y="53"/>
                    <a:pt x="26" y="158"/>
                  </a:cubicBezTo>
                  <a:cubicBezTo>
                    <a:pt x="1" y="258"/>
                    <a:pt x="76" y="383"/>
                    <a:pt x="176" y="408"/>
                  </a:cubicBezTo>
                  <a:cubicBezTo>
                    <a:pt x="2858" y="1235"/>
                    <a:pt x="4913" y="3767"/>
                    <a:pt x="5163" y="6574"/>
                  </a:cubicBezTo>
                  <a:cubicBezTo>
                    <a:pt x="5163" y="6674"/>
                    <a:pt x="5264" y="6774"/>
                    <a:pt x="5364" y="6774"/>
                  </a:cubicBezTo>
                  <a:lnTo>
                    <a:pt x="5389" y="6774"/>
                  </a:lnTo>
                  <a:cubicBezTo>
                    <a:pt x="5489" y="6749"/>
                    <a:pt x="5590" y="6649"/>
                    <a:pt x="5564" y="6549"/>
                  </a:cubicBezTo>
                  <a:cubicBezTo>
                    <a:pt x="5314" y="3566"/>
                    <a:pt x="3133" y="884"/>
                    <a:pt x="301" y="7"/>
                  </a:cubicBezTo>
                  <a:cubicBezTo>
                    <a:pt x="280" y="3"/>
                    <a:pt x="260" y="1"/>
                    <a:pt x="24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6620809" y="4007663"/>
              <a:ext cx="222316" cy="300323"/>
            </a:xfrm>
            <a:custGeom>
              <a:avLst/>
              <a:gdLst/>
              <a:ahLst/>
              <a:cxnLst/>
              <a:rect l="l" t="t" r="r" b="b"/>
              <a:pathLst>
                <a:path w="8071" h="10903" extrusionOk="0">
                  <a:moveTo>
                    <a:pt x="201" y="0"/>
                  </a:moveTo>
                  <a:cubicBezTo>
                    <a:pt x="76" y="0"/>
                    <a:pt x="0" y="101"/>
                    <a:pt x="0" y="226"/>
                  </a:cubicBezTo>
                  <a:cubicBezTo>
                    <a:pt x="0" y="326"/>
                    <a:pt x="76" y="427"/>
                    <a:pt x="201" y="427"/>
                  </a:cubicBezTo>
                  <a:cubicBezTo>
                    <a:pt x="953" y="452"/>
                    <a:pt x="1629" y="978"/>
                    <a:pt x="2181" y="1504"/>
                  </a:cubicBezTo>
                  <a:cubicBezTo>
                    <a:pt x="4812" y="4036"/>
                    <a:pt x="6692" y="7219"/>
                    <a:pt x="7645" y="10752"/>
                  </a:cubicBezTo>
                  <a:cubicBezTo>
                    <a:pt x="7670" y="10828"/>
                    <a:pt x="7745" y="10903"/>
                    <a:pt x="7845" y="10903"/>
                  </a:cubicBezTo>
                  <a:cubicBezTo>
                    <a:pt x="7845" y="10903"/>
                    <a:pt x="7870" y="10903"/>
                    <a:pt x="7895" y="10878"/>
                  </a:cubicBezTo>
                  <a:cubicBezTo>
                    <a:pt x="7995" y="10853"/>
                    <a:pt x="8071" y="10752"/>
                    <a:pt x="8046" y="10627"/>
                  </a:cubicBezTo>
                  <a:cubicBezTo>
                    <a:pt x="7093" y="7043"/>
                    <a:pt x="5163" y="3785"/>
                    <a:pt x="2457" y="1204"/>
                  </a:cubicBezTo>
                  <a:cubicBezTo>
                    <a:pt x="1855" y="627"/>
                    <a:pt x="1103" y="26"/>
                    <a:pt x="20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624252" y="3800556"/>
              <a:ext cx="104285" cy="231984"/>
            </a:xfrm>
            <a:custGeom>
              <a:avLst/>
              <a:gdLst/>
              <a:ahLst/>
              <a:cxnLst/>
              <a:rect l="l" t="t" r="r" b="b"/>
              <a:pathLst>
                <a:path w="3786" h="8422" extrusionOk="0">
                  <a:moveTo>
                    <a:pt x="301" y="1"/>
                  </a:moveTo>
                  <a:cubicBezTo>
                    <a:pt x="201" y="1"/>
                    <a:pt x="101" y="76"/>
                    <a:pt x="76" y="201"/>
                  </a:cubicBezTo>
                  <a:cubicBezTo>
                    <a:pt x="1" y="1555"/>
                    <a:pt x="326" y="3033"/>
                    <a:pt x="1053" y="4562"/>
                  </a:cubicBezTo>
                  <a:cubicBezTo>
                    <a:pt x="1680" y="5915"/>
                    <a:pt x="2557" y="7144"/>
                    <a:pt x="3384" y="8347"/>
                  </a:cubicBezTo>
                  <a:cubicBezTo>
                    <a:pt x="3434" y="8397"/>
                    <a:pt x="3484" y="8422"/>
                    <a:pt x="3560" y="8422"/>
                  </a:cubicBezTo>
                  <a:cubicBezTo>
                    <a:pt x="3610" y="8422"/>
                    <a:pt x="3635" y="8422"/>
                    <a:pt x="3685" y="8397"/>
                  </a:cubicBezTo>
                  <a:cubicBezTo>
                    <a:pt x="3785" y="8321"/>
                    <a:pt x="3785" y="8196"/>
                    <a:pt x="3735" y="8096"/>
                  </a:cubicBezTo>
                  <a:cubicBezTo>
                    <a:pt x="2908" y="6918"/>
                    <a:pt x="2056" y="5715"/>
                    <a:pt x="1429" y="4387"/>
                  </a:cubicBezTo>
                  <a:cubicBezTo>
                    <a:pt x="727" y="2908"/>
                    <a:pt x="427" y="1529"/>
                    <a:pt x="502" y="226"/>
                  </a:cubicBezTo>
                  <a:cubicBezTo>
                    <a:pt x="502" y="101"/>
                    <a:pt x="427" y="1"/>
                    <a:pt x="30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6154812" y="4108999"/>
              <a:ext cx="184359" cy="320486"/>
            </a:xfrm>
            <a:custGeom>
              <a:avLst/>
              <a:gdLst/>
              <a:ahLst/>
              <a:cxnLst/>
              <a:rect l="l" t="t" r="r" b="b"/>
              <a:pathLst>
                <a:path w="6693" h="11635" extrusionOk="0">
                  <a:moveTo>
                    <a:pt x="242" y="1"/>
                  </a:moveTo>
                  <a:cubicBezTo>
                    <a:pt x="228" y="1"/>
                    <a:pt x="215" y="2"/>
                    <a:pt x="201" y="6"/>
                  </a:cubicBezTo>
                  <a:cubicBezTo>
                    <a:pt x="76" y="6"/>
                    <a:pt x="1" y="131"/>
                    <a:pt x="26" y="231"/>
                  </a:cubicBezTo>
                  <a:lnTo>
                    <a:pt x="803" y="4642"/>
                  </a:lnTo>
                  <a:cubicBezTo>
                    <a:pt x="1104" y="6246"/>
                    <a:pt x="1455" y="8226"/>
                    <a:pt x="2733" y="9580"/>
                  </a:cubicBezTo>
                  <a:cubicBezTo>
                    <a:pt x="3735" y="10632"/>
                    <a:pt x="5139" y="11159"/>
                    <a:pt x="6392" y="11610"/>
                  </a:cubicBezTo>
                  <a:cubicBezTo>
                    <a:pt x="6417" y="11635"/>
                    <a:pt x="6442" y="11635"/>
                    <a:pt x="6467" y="11635"/>
                  </a:cubicBezTo>
                  <a:cubicBezTo>
                    <a:pt x="6542" y="11635"/>
                    <a:pt x="6618" y="11585"/>
                    <a:pt x="6643" y="11484"/>
                  </a:cubicBezTo>
                  <a:cubicBezTo>
                    <a:pt x="6693" y="11384"/>
                    <a:pt x="6643" y="11259"/>
                    <a:pt x="6542" y="11234"/>
                  </a:cubicBezTo>
                  <a:cubicBezTo>
                    <a:pt x="5339" y="10783"/>
                    <a:pt x="3986" y="10281"/>
                    <a:pt x="3059" y="9304"/>
                  </a:cubicBezTo>
                  <a:cubicBezTo>
                    <a:pt x="1831" y="8026"/>
                    <a:pt x="1505" y="6121"/>
                    <a:pt x="1229" y="4567"/>
                  </a:cubicBezTo>
                  <a:lnTo>
                    <a:pt x="452" y="156"/>
                  </a:lnTo>
                  <a:cubicBezTo>
                    <a:pt x="430" y="69"/>
                    <a:pt x="333" y="1"/>
                    <a:pt x="24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5529388" y="3932963"/>
              <a:ext cx="217468" cy="348802"/>
            </a:xfrm>
            <a:custGeom>
              <a:avLst/>
              <a:gdLst/>
              <a:ahLst/>
              <a:cxnLst/>
              <a:rect l="l" t="t" r="r" b="b"/>
              <a:pathLst>
                <a:path w="7895" h="12663" extrusionOk="0">
                  <a:moveTo>
                    <a:pt x="7672" y="1"/>
                  </a:moveTo>
                  <a:cubicBezTo>
                    <a:pt x="7569" y="1"/>
                    <a:pt x="7491" y="72"/>
                    <a:pt x="7469" y="181"/>
                  </a:cubicBezTo>
                  <a:cubicBezTo>
                    <a:pt x="6592" y="4918"/>
                    <a:pt x="3910" y="9329"/>
                    <a:pt x="100" y="12286"/>
                  </a:cubicBezTo>
                  <a:cubicBezTo>
                    <a:pt x="25" y="12362"/>
                    <a:pt x="0" y="12487"/>
                    <a:pt x="75" y="12587"/>
                  </a:cubicBezTo>
                  <a:cubicBezTo>
                    <a:pt x="125" y="12637"/>
                    <a:pt x="176" y="12662"/>
                    <a:pt x="251" y="12662"/>
                  </a:cubicBezTo>
                  <a:cubicBezTo>
                    <a:pt x="276" y="12662"/>
                    <a:pt x="326" y="12637"/>
                    <a:pt x="376" y="12612"/>
                  </a:cubicBezTo>
                  <a:cubicBezTo>
                    <a:pt x="4236" y="9580"/>
                    <a:pt x="6993" y="5093"/>
                    <a:pt x="7870" y="256"/>
                  </a:cubicBezTo>
                  <a:cubicBezTo>
                    <a:pt x="7895" y="131"/>
                    <a:pt x="7820" y="31"/>
                    <a:pt x="7719" y="6"/>
                  </a:cubicBezTo>
                  <a:cubicBezTo>
                    <a:pt x="7703" y="2"/>
                    <a:pt x="7687" y="1"/>
                    <a:pt x="767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6441329" y="3820581"/>
              <a:ext cx="579216" cy="524099"/>
            </a:xfrm>
            <a:custGeom>
              <a:avLst/>
              <a:gdLst/>
              <a:ahLst/>
              <a:cxnLst/>
              <a:rect l="l" t="t" r="r" b="b"/>
              <a:pathLst>
                <a:path w="21028" h="19027" extrusionOk="0">
                  <a:moveTo>
                    <a:pt x="627" y="0"/>
                  </a:moveTo>
                  <a:cubicBezTo>
                    <a:pt x="0" y="5589"/>
                    <a:pt x="1003" y="11229"/>
                    <a:pt x="2005" y="16767"/>
                  </a:cubicBezTo>
                  <a:cubicBezTo>
                    <a:pt x="2080" y="17168"/>
                    <a:pt x="2155" y="17569"/>
                    <a:pt x="2456" y="17870"/>
                  </a:cubicBezTo>
                  <a:cubicBezTo>
                    <a:pt x="2657" y="18046"/>
                    <a:pt x="2932" y="18146"/>
                    <a:pt x="3183" y="18221"/>
                  </a:cubicBezTo>
                  <a:cubicBezTo>
                    <a:pt x="3033" y="17996"/>
                    <a:pt x="2907" y="17770"/>
                    <a:pt x="2807" y="17519"/>
                  </a:cubicBezTo>
                  <a:cubicBezTo>
                    <a:pt x="2771" y="17424"/>
                    <a:pt x="2970" y="17386"/>
                    <a:pt x="3297" y="17386"/>
                  </a:cubicBezTo>
                  <a:cubicBezTo>
                    <a:pt x="4338" y="17386"/>
                    <a:pt x="6677" y="17763"/>
                    <a:pt x="6867" y="17820"/>
                  </a:cubicBezTo>
                  <a:cubicBezTo>
                    <a:pt x="8271" y="18196"/>
                    <a:pt x="9674" y="18372"/>
                    <a:pt x="11078" y="18647"/>
                  </a:cubicBezTo>
                  <a:cubicBezTo>
                    <a:pt x="12253" y="18876"/>
                    <a:pt x="13491" y="19026"/>
                    <a:pt x="14727" y="19026"/>
                  </a:cubicBezTo>
                  <a:cubicBezTo>
                    <a:pt x="16601" y="19026"/>
                    <a:pt x="18469" y="18681"/>
                    <a:pt x="20100" y="17745"/>
                  </a:cubicBezTo>
                  <a:cubicBezTo>
                    <a:pt x="20501" y="17519"/>
                    <a:pt x="20902" y="17219"/>
                    <a:pt x="20978" y="16793"/>
                  </a:cubicBezTo>
                  <a:cubicBezTo>
                    <a:pt x="21028" y="16567"/>
                    <a:pt x="20953" y="16341"/>
                    <a:pt x="20852" y="16166"/>
                  </a:cubicBezTo>
                  <a:cubicBezTo>
                    <a:pt x="20827" y="16166"/>
                    <a:pt x="20802" y="16141"/>
                    <a:pt x="20777" y="16141"/>
                  </a:cubicBezTo>
                  <a:cubicBezTo>
                    <a:pt x="18722" y="16016"/>
                    <a:pt x="16667" y="15790"/>
                    <a:pt x="14612" y="15414"/>
                  </a:cubicBezTo>
                  <a:cubicBezTo>
                    <a:pt x="12582" y="15038"/>
                    <a:pt x="10501" y="14537"/>
                    <a:pt x="8697" y="13484"/>
                  </a:cubicBezTo>
                  <a:cubicBezTo>
                    <a:pt x="6366" y="12131"/>
                    <a:pt x="4612" y="9950"/>
                    <a:pt x="3358" y="7569"/>
                  </a:cubicBezTo>
                  <a:cubicBezTo>
                    <a:pt x="2105" y="5188"/>
                    <a:pt x="1328" y="2607"/>
                    <a:pt x="627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5463805" y="3770864"/>
              <a:ext cx="334837" cy="569576"/>
            </a:xfrm>
            <a:custGeom>
              <a:avLst/>
              <a:gdLst/>
              <a:ahLst/>
              <a:cxnLst/>
              <a:rect l="l" t="t" r="r" b="b"/>
              <a:pathLst>
                <a:path w="12156" h="20678" extrusionOk="0">
                  <a:moveTo>
                    <a:pt x="11053" y="1"/>
                  </a:moveTo>
                  <a:lnTo>
                    <a:pt x="11053" y="1"/>
                  </a:lnTo>
                  <a:cubicBezTo>
                    <a:pt x="9775" y="7846"/>
                    <a:pt x="5815" y="15239"/>
                    <a:pt x="0" y="20678"/>
                  </a:cubicBezTo>
                  <a:cubicBezTo>
                    <a:pt x="1679" y="20352"/>
                    <a:pt x="3333" y="19876"/>
                    <a:pt x="5013" y="19625"/>
                  </a:cubicBezTo>
                  <a:cubicBezTo>
                    <a:pt x="5683" y="19524"/>
                    <a:pt x="6449" y="19346"/>
                    <a:pt x="7120" y="19346"/>
                  </a:cubicBezTo>
                  <a:cubicBezTo>
                    <a:pt x="7780" y="19346"/>
                    <a:pt x="8349" y="19518"/>
                    <a:pt x="8647" y="20101"/>
                  </a:cubicBezTo>
                  <a:cubicBezTo>
                    <a:pt x="8747" y="20252"/>
                    <a:pt x="8797" y="20452"/>
                    <a:pt x="8822" y="20653"/>
                  </a:cubicBezTo>
                  <a:cubicBezTo>
                    <a:pt x="9148" y="19425"/>
                    <a:pt x="9349" y="18171"/>
                    <a:pt x="9474" y="16743"/>
                  </a:cubicBezTo>
                  <a:cubicBezTo>
                    <a:pt x="10000" y="11004"/>
                    <a:pt x="12156" y="5916"/>
                    <a:pt x="11053" y="1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6026427" y="3974527"/>
              <a:ext cx="619955" cy="527321"/>
            </a:xfrm>
            <a:custGeom>
              <a:avLst/>
              <a:gdLst/>
              <a:ahLst/>
              <a:cxnLst/>
              <a:rect l="l" t="t" r="r" b="b"/>
              <a:pathLst>
                <a:path w="22507" h="19144" extrusionOk="0">
                  <a:moveTo>
                    <a:pt x="3509" y="0"/>
                  </a:moveTo>
                  <a:cubicBezTo>
                    <a:pt x="2782" y="2682"/>
                    <a:pt x="2983" y="5514"/>
                    <a:pt x="2933" y="8271"/>
                  </a:cubicBezTo>
                  <a:cubicBezTo>
                    <a:pt x="2883" y="11053"/>
                    <a:pt x="2507" y="13960"/>
                    <a:pt x="852" y="16166"/>
                  </a:cubicBezTo>
                  <a:cubicBezTo>
                    <a:pt x="577" y="16567"/>
                    <a:pt x="226" y="16943"/>
                    <a:pt x="0" y="17344"/>
                  </a:cubicBezTo>
                  <a:cubicBezTo>
                    <a:pt x="1717" y="16725"/>
                    <a:pt x="3419" y="16366"/>
                    <a:pt x="5202" y="16366"/>
                  </a:cubicBezTo>
                  <a:cubicBezTo>
                    <a:pt x="6594" y="16366"/>
                    <a:pt x="8036" y="16585"/>
                    <a:pt x="9574" y="17068"/>
                  </a:cubicBezTo>
                  <a:cubicBezTo>
                    <a:pt x="11880" y="17795"/>
                    <a:pt x="14236" y="18372"/>
                    <a:pt x="16617" y="18773"/>
                  </a:cubicBezTo>
                  <a:cubicBezTo>
                    <a:pt x="17834" y="18978"/>
                    <a:pt x="19101" y="19144"/>
                    <a:pt x="20349" y="19144"/>
                  </a:cubicBezTo>
                  <a:cubicBezTo>
                    <a:pt x="21079" y="19144"/>
                    <a:pt x="21803" y="19087"/>
                    <a:pt x="22507" y="18948"/>
                  </a:cubicBezTo>
                  <a:cubicBezTo>
                    <a:pt x="21354" y="18722"/>
                    <a:pt x="20276" y="18221"/>
                    <a:pt x="19048" y="17845"/>
                  </a:cubicBezTo>
                  <a:cubicBezTo>
                    <a:pt x="16642" y="17118"/>
                    <a:pt x="14211" y="17068"/>
                    <a:pt x="11880" y="15940"/>
                  </a:cubicBezTo>
                  <a:cubicBezTo>
                    <a:pt x="9148" y="14587"/>
                    <a:pt x="6893" y="12306"/>
                    <a:pt x="5539" y="9549"/>
                  </a:cubicBezTo>
                  <a:cubicBezTo>
                    <a:pt x="4010" y="6442"/>
                    <a:pt x="3735" y="3459"/>
                    <a:pt x="3509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5655707" y="3601162"/>
              <a:ext cx="923033" cy="226365"/>
            </a:xfrm>
            <a:custGeom>
              <a:avLst/>
              <a:gdLst/>
              <a:ahLst/>
              <a:cxnLst/>
              <a:rect l="l" t="t" r="r" b="b"/>
              <a:pathLst>
                <a:path w="33510" h="8218" extrusionOk="0">
                  <a:moveTo>
                    <a:pt x="19466" y="1"/>
                  </a:moveTo>
                  <a:cubicBezTo>
                    <a:pt x="17089" y="1"/>
                    <a:pt x="14569" y="294"/>
                    <a:pt x="12281" y="1400"/>
                  </a:cubicBezTo>
                  <a:cubicBezTo>
                    <a:pt x="11529" y="1776"/>
                    <a:pt x="11128" y="2202"/>
                    <a:pt x="11053" y="2728"/>
                  </a:cubicBezTo>
                  <a:cubicBezTo>
                    <a:pt x="10953" y="3505"/>
                    <a:pt x="11680" y="4082"/>
                    <a:pt x="12106" y="4332"/>
                  </a:cubicBezTo>
                  <a:cubicBezTo>
                    <a:pt x="13362" y="5105"/>
                    <a:pt x="14866" y="5485"/>
                    <a:pt x="16665" y="5485"/>
                  </a:cubicBezTo>
                  <a:cubicBezTo>
                    <a:pt x="17666" y="5485"/>
                    <a:pt x="18759" y="5367"/>
                    <a:pt x="19951" y="5134"/>
                  </a:cubicBezTo>
                  <a:cubicBezTo>
                    <a:pt x="20753" y="4959"/>
                    <a:pt x="21555" y="4758"/>
                    <a:pt x="22357" y="4558"/>
                  </a:cubicBezTo>
                  <a:cubicBezTo>
                    <a:pt x="24086" y="4132"/>
                    <a:pt x="25865" y="3706"/>
                    <a:pt x="27645" y="3656"/>
                  </a:cubicBezTo>
                  <a:cubicBezTo>
                    <a:pt x="27770" y="3656"/>
                    <a:pt x="27870" y="3555"/>
                    <a:pt x="27870" y="3430"/>
                  </a:cubicBezTo>
                  <a:cubicBezTo>
                    <a:pt x="27845" y="3330"/>
                    <a:pt x="27770" y="3230"/>
                    <a:pt x="27645" y="3230"/>
                  </a:cubicBezTo>
                  <a:cubicBezTo>
                    <a:pt x="25815" y="3280"/>
                    <a:pt x="23986" y="3731"/>
                    <a:pt x="22256" y="4157"/>
                  </a:cubicBezTo>
                  <a:cubicBezTo>
                    <a:pt x="21454" y="4357"/>
                    <a:pt x="20652" y="4558"/>
                    <a:pt x="19850" y="4708"/>
                  </a:cubicBezTo>
                  <a:cubicBezTo>
                    <a:pt x="18671" y="4948"/>
                    <a:pt x="17594" y="5069"/>
                    <a:pt x="16610" y="5069"/>
                  </a:cubicBezTo>
                  <a:cubicBezTo>
                    <a:pt x="14918" y="5069"/>
                    <a:pt x="13504" y="4711"/>
                    <a:pt x="12331" y="3981"/>
                  </a:cubicBezTo>
                  <a:cubicBezTo>
                    <a:pt x="12056" y="3806"/>
                    <a:pt x="11404" y="3330"/>
                    <a:pt x="11479" y="2778"/>
                  </a:cubicBezTo>
                  <a:cubicBezTo>
                    <a:pt x="11504" y="2403"/>
                    <a:pt x="11830" y="2077"/>
                    <a:pt x="12457" y="1776"/>
                  </a:cubicBezTo>
                  <a:cubicBezTo>
                    <a:pt x="14700" y="683"/>
                    <a:pt x="17192" y="412"/>
                    <a:pt x="19530" y="412"/>
                  </a:cubicBezTo>
                  <a:cubicBezTo>
                    <a:pt x="20248" y="412"/>
                    <a:pt x="20952" y="437"/>
                    <a:pt x="21630" y="473"/>
                  </a:cubicBezTo>
                  <a:cubicBezTo>
                    <a:pt x="25113" y="673"/>
                    <a:pt x="28597" y="1149"/>
                    <a:pt x="31981" y="1951"/>
                  </a:cubicBezTo>
                  <a:cubicBezTo>
                    <a:pt x="32357" y="2052"/>
                    <a:pt x="32833" y="2252"/>
                    <a:pt x="33008" y="2553"/>
                  </a:cubicBezTo>
                  <a:cubicBezTo>
                    <a:pt x="33058" y="2653"/>
                    <a:pt x="33083" y="2753"/>
                    <a:pt x="33058" y="2854"/>
                  </a:cubicBezTo>
                  <a:cubicBezTo>
                    <a:pt x="32983" y="3104"/>
                    <a:pt x="32682" y="3255"/>
                    <a:pt x="32432" y="3355"/>
                  </a:cubicBezTo>
                  <a:cubicBezTo>
                    <a:pt x="30753" y="4057"/>
                    <a:pt x="28873" y="4282"/>
                    <a:pt x="27068" y="4508"/>
                  </a:cubicBezTo>
                  <a:cubicBezTo>
                    <a:pt x="24738" y="4809"/>
                    <a:pt x="22332" y="5134"/>
                    <a:pt x="20326" y="6362"/>
                  </a:cubicBezTo>
                  <a:cubicBezTo>
                    <a:pt x="20101" y="6513"/>
                    <a:pt x="19900" y="6638"/>
                    <a:pt x="19700" y="6789"/>
                  </a:cubicBezTo>
                  <a:cubicBezTo>
                    <a:pt x="19174" y="7139"/>
                    <a:pt x="18672" y="7490"/>
                    <a:pt x="18071" y="7666"/>
                  </a:cubicBezTo>
                  <a:cubicBezTo>
                    <a:pt x="17757" y="7756"/>
                    <a:pt x="17426" y="7791"/>
                    <a:pt x="17097" y="7791"/>
                  </a:cubicBezTo>
                  <a:cubicBezTo>
                    <a:pt x="16507" y="7791"/>
                    <a:pt x="15922" y="7678"/>
                    <a:pt x="15439" y="7565"/>
                  </a:cubicBezTo>
                  <a:cubicBezTo>
                    <a:pt x="14161" y="7240"/>
                    <a:pt x="12908" y="6763"/>
                    <a:pt x="11730" y="6162"/>
                  </a:cubicBezTo>
                  <a:cubicBezTo>
                    <a:pt x="11304" y="5936"/>
                    <a:pt x="10903" y="5686"/>
                    <a:pt x="10477" y="5460"/>
                  </a:cubicBezTo>
                  <a:cubicBezTo>
                    <a:pt x="9299" y="4758"/>
                    <a:pt x="8071" y="4057"/>
                    <a:pt x="6692" y="3806"/>
                  </a:cubicBezTo>
                  <a:cubicBezTo>
                    <a:pt x="6271" y="3734"/>
                    <a:pt x="5846" y="3709"/>
                    <a:pt x="5422" y="3709"/>
                  </a:cubicBezTo>
                  <a:cubicBezTo>
                    <a:pt x="4811" y="3709"/>
                    <a:pt x="4201" y="3762"/>
                    <a:pt x="3610" y="3806"/>
                  </a:cubicBezTo>
                  <a:cubicBezTo>
                    <a:pt x="3008" y="3864"/>
                    <a:pt x="2391" y="3923"/>
                    <a:pt x="1782" y="3923"/>
                  </a:cubicBezTo>
                  <a:cubicBezTo>
                    <a:pt x="1605" y="3923"/>
                    <a:pt x="1429" y="3918"/>
                    <a:pt x="1254" y="3906"/>
                  </a:cubicBezTo>
                  <a:cubicBezTo>
                    <a:pt x="1078" y="3881"/>
                    <a:pt x="903" y="3856"/>
                    <a:pt x="752" y="3781"/>
                  </a:cubicBezTo>
                  <a:cubicBezTo>
                    <a:pt x="477" y="3606"/>
                    <a:pt x="452" y="3154"/>
                    <a:pt x="627" y="2879"/>
                  </a:cubicBezTo>
                  <a:cubicBezTo>
                    <a:pt x="803" y="2528"/>
                    <a:pt x="1153" y="2302"/>
                    <a:pt x="1504" y="2102"/>
                  </a:cubicBezTo>
                  <a:cubicBezTo>
                    <a:pt x="3322" y="1102"/>
                    <a:pt x="5428" y="555"/>
                    <a:pt x="7487" y="555"/>
                  </a:cubicBezTo>
                  <a:cubicBezTo>
                    <a:pt x="7699" y="555"/>
                    <a:pt x="7910" y="561"/>
                    <a:pt x="8121" y="573"/>
                  </a:cubicBezTo>
                  <a:cubicBezTo>
                    <a:pt x="8134" y="576"/>
                    <a:pt x="8147" y="577"/>
                    <a:pt x="8159" y="577"/>
                  </a:cubicBezTo>
                  <a:cubicBezTo>
                    <a:pt x="8266" y="577"/>
                    <a:pt x="8346" y="485"/>
                    <a:pt x="8346" y="372"/>
                  </a:cubicBezTo>
                  <a:cubicBezTo>
                    <a:pt x="8346" y="272"/>
                    <a:pt x="8271" y="172"/>
                    <a:pt x="8146" y="172"/>
                  </a:cubicBezTo>
                  <a:cubicBezTo>
                    <a:pt x="7892" y="156"/>
                    <a:pt x="7636" y="148"/>
                    <a:pt x="7381" y="148"/>
                  </a:cubicBezTo>
                  <a:cubicBezTo>
                    <a:pt x="5269" y="148"/>
                    <a:pt x="3137" y="697"/>
                    <a:pt x="1304" y="1726"/>
                  </a:cubicBezTo>
                  <a:cubicBezTo>
                    <a:pt x="903" y="1976"/>
                    <a:pt x="477" y="2252"/>
                    <a:pt x="251" y="2678"/>
                  </a:cubicBezTo>
                  <a:cubicBezTo>
                    <a:pt x="1" y="3129"/>
                    <a:pt x="51" y="3806"/>
                    <a:pt x="527" y="4132"/>
                  </a:cubicBezTo>
                  <a:cubicBezTo>
                    <a:pt x="752" y="4282"/>
                    <a:pt x="1003" y="4307"/>
                    <a:pt x="1229" y="4307"/>
                  </a:cubicBezTo>
                  <a:cubicBezTo>
                    <a:pt x="1453" y="4321"/>
                    <a:pt x="1677" y="4327"/>
                    <a:pt x="1901" y="4327"/>
                  </a:cubicBezTo>
                  <a:cubicBezTo>
                    <a:pt x="2479" y="4327"/>
                    <a:pt x="3057" y="4286"/>
                    <a:pt x="3635" y="4232"/>
                  </a:cubicBezTo>
                  <a:cubicBezTo>
                    <a:pt x="4214" y="4173"/>
                    <a:pt x="4812" y="4122"/>
                    <a:pt x="5406" y="4122"/>
                  </a:cubicBezTo>
                  <a:cubicBezTo>
                    <a:pt x="5813" y="4122"/>
                    <a:pt x="6219" y="4146"/>
                    <a:pt x="6617" y="4207"/>
                  </a:cubicBezTo>
                  <a:cubicBezTo>
                    <a:pt x="7920" y="4458"/>
                    <a:pt x="9123" y="5134"/>
                    <a:pt x="10276" y="5811"/>
                  </a:cubicBezTo>
                  <a:cubicBezTo>
                    <a:pt x="10677" y="6062"/>
                    <a:pt x="11103" y="6312"/>
                    <a:pt x="11529" y="6513"/>
                  </a:cubicBezTo>
                  <a:cubicBezTo>
                    <a:pt x="12732" y="7164"/>
                    <a:pt x="14011" y="7641"/>
                    <a:pt x="15339" y="7966"/>
                  </a:cubicBezTo>
                  <a:cubicBezTo>
                    <a:pt x="15840" y="8092"/>
                    <a:pt x="16467" y="8217"/>
                    <a:pt x="17093" y="8217"/>
                  </a:cubicBezTo>
                  <a:cubicBezTo>
                    <a:pt x="17444" y="8217"/>
                    <a:pt x="17820" y="8167"/>
                    <a:pt x="18196" y="8067"/>
                  </a:cubicBezTo>
                  <a:cubicBezTo>
                    <a:pt x="18848" y="7866"/>
                    <a:pt x="19399" y="7490"/>
                    <a:pt x="19925" y="7114"/>
                  </a:cubicBezTo>
                  <a:cubicBezTo>
                    <a:pt x="20126" y="6989"/>
                    <a:pt x="20326" y="6864"/>
                    <a:pt x="20527" y="6738"/>
                  </a:cubicBezTo>
                  <a:cubicBezTo>
                    <a:pt x="22482" y="5535"/>
                    <a:pt x="24738" y="5235"/>
                    <a:pt x="27119" y="4934"/>
                  </a:cubicBezTo>
                  <a:cubicBezTo>
                    <a:pt x="28948" y="4708"/>
                    <a:pt x="30853" y="4458"/>
                    <a:pt x="32582" y="3756"/>
                  </a:cubicBezTo>
                  <a:cubicBezTo>
                    <a:pt x="32933" y="3606"/>
                    <a:pt x="33334" y="3405"/>
                    <a:pt x="33459" y="2979"/>
                  </a:cubicBezTo>
                  <a:cubicBezTo>
                    <a:pt x="33510" y="2753"/>
                    <a:pt x="33484" y="2528"/>
                    <a:pt x="33359" y="2327"/>
                  </a:cubicBezTo>
                  <a:cubicBezTo>
                    <a:pt x="33058" y="1826"/>
                    <a:pt x="32307" y="1601"/>
                    <a:pt x="32081" y="1550"/>
                  </a:cubicBezTo>
                  <a:cubicBezTo>
                    <a:pt x="28672" y="748"/>
                    <a:pt x="25164" y="247"/>
                    <a:pt x="21655" y="72"/>
                  </a:cubicBezTo>
                  <a:cubicBezTo>
                    <a:pt x="20947" y="30"/>
                    <a:pt x="20213" y="1"/>
                    <a:pt x="19466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5746824" y="3057683"/>
              <a:ext cx="166399" cy="175296"/>
            </a:xfrm>
            <a:custGeom>
              <a:avLst/>
              <a:gdLst/>
              <a:ahLst/>
              <a:cxnLst/>
              <a:rect l="l" t="t" r="r" b="b"/>
              <a:pathLst>
                <a:path w="6041" h="6364" extrusionOk="0">
                  <a:moveTo>
                    <a:pt x="5039" y="0"/>
                  </a:moveTo>
                  <a:cubicBezTo>
                    <a:pt x="4793" y="0"/>
                    <a:pt x="4535" y="108"/>
                    <a:pt x="4312" y="229"/>
                  </a:cubicBezTo>
                  <a:cubicBezTo>
                    <a:pt x="3284" y="780"/>
                    <a:pt x="2357" y="1532"/>
                    <a:pt x="1605" y="2434"/>
                  </a:cubicBezTo>
                  <a:cubicBezTo>
                    <a:pt x="928" y="3261"/>
                    <a:pt x="1" y="4414"/>
                    <a:pt x="427" y="5542"/>
                  </a:cubicBezTo>
                  <a:cubicBezTo>
                    <a:pt x="527" y="5843"/>
                    <a:pt x="703" y="6093"/>
                    <a:pt x="978" y="6244"/>
                  </a:cubicBezTo>
                  <a:cubicBezTo>
                    <a:pt x="1132" y="6328"/>
                    <a:pt x="1349" y="6363"/>
                    <a:pt x="1591" y="6363"/>
                  </a:cubicBezTo>
                  <a:cubicBezTo>
                    <a:pt x="2138" y="6363"/>
                    <a:pt x="2811" y="6184"/>
                    <a:pt x="3159" y="5993"/>
                  </a:cubicBezTo>
                  <a:cubicBezTo>
                    <a:pt x="3460" y="5843"/>
                    <a:pt x="3710" y="5542"/>
                    <a:pt x="3936" y="5266"/>
                  </a:cubicBezTo>
                  <a:cubicBezTo>
                    <a:pt x="4462" y="4590"/>
                    <a:pt x="4913" y="3863"/>
                    <a:pt x="5314" y="3111"/>
                  </a:cubicBezTo>
                  <a:cubicBezTo>
                    <a:pt x="5715" y="2334"/>
                    <a:pt x="6041" y="1407"/>
                    <a:pt x="5740" y="580"/>
                  </a:cubicBezTo>
                  <a:cubicBezTo>
                    <a:pt x="5665" y="379"/>
                    <a:pt x="5540" y="179"/>
                    <a:pt x="5364" y="78"/>
                  </a:cubicBezTo>
                  <a:cubicBezTo>
                    <a:pt x="5262" y="23"/>
                    <a:pt x="5152" y="0"/>
                    <a:pt x="503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6202464" y="2856499"/>
              <a:ext cx="755256" cy="777788"/>
            </a:xfrm>
            <a:custGeom>
              <a:avLst/>
              <a:gdLst/>
              <a:ahLst/>
              <a:cxnLst/>
              <a:rect l="l" t="t" r="r" b="b"/>
              <a:pathLst>
                <a:path w="27419" h="28237" extrusionOk="0">
                  <a:moveTo>
                    <a:pt x="18988" y="0"/>
                  </a:moveTo>
                  <a:cubicBezTo>
                    <a:pt x="16221" y="0"/>
                    <a:pt x="13583" y="1379"/>
                    <a:pt x="11830" y="3823"/>
                  </a:cubicBezTo>
                  <a:cubicBezTo>
                    <a:pt x="10126" y="6229"/>
                    <a:pt x="9349" y="9162"/>
                    <a:pt x="8697" y="12044"/>
                  </a:cubicBezTo>
                  <a:cubicBezTo>
                    <a:pt x="8271" y="13999"/>
                    <a:pt x="7720" y="15929"/>
                    <a:pt x="7243" y="17859"/>
                  </a:cubicBezTo>
                  <a:cubicBezTo>
                    <a:pt x="6968" y="18961"/>
                    <a:pt x="7018" y="20114"/>
                    <a:pt x="6767" y="21192"/>
                  </a:cubicBezTo>
                  <a:cubicBezTo>
                    <a:pt x="6116" y="23899"/>
                    <a:pt x="2883" y="25628"/>
                    <a:pt x="301" y="25828"/>
                  </a:cubicBezTo>
                  <a:cubicBezTo>
                    <a:pt x="0" y="25854"/>
                    <a:pt x="1980" y="27483"/>
                    <a:pt x="2356" y="27608"/>
                  </a:cubicBezTo>
                  <a:cubicBezTo>
                    <a:pt x="3559" y="28034"/>
                    <a:pt x="4837" y="28235"/>
                    <a:pt x="6116" y="28235"/>
                  </a:cubicBezTo>
                  <a:cubicBezTo>
                    <a:pt x="6191" y="28236"/>
                    <a:pt x="6266" y="28237"/>
                    <a:pt x="6342" y="28237"/>
                  </a:cubicBezTo>
                  <a:cubicBezTo>
                    <a:pt x="8974" y="28237"/>
                    <a:pt x="11616" y="27388"/>
                    <a:pt x="13760" y="25828"/>
                  </a:cubicBezTo>
                  <a:cubicBezTo>
                    <a:pt x="15063" y="24901"/>
                    <a:pt x="16066" y="23748"/>
                    <a:pt x="16868" y="22495"/>
                  </a:cubicBezTo>
                  <a:cubicBezTo>
                    <a:pt x="18321" y="20139"/>
                    <a:pt x="19023" y="17357"/>
                    <a:pt x="19274" y="14550"/>
                  </a:cubicBezTo>
                  <a:cubicBezTo>
                    <a:pt x="19399" y="13297"/>
                    <a:pt x="19374" y="11994"/>
                    <a:pt x="19825" y="10816"/>
                  </a:cubicBezTo>
                  <a:cubicBezTo>
                    <a:pt x="20280" y="9691"/>
                    <a:pt x="21305" y="8704"/>
                    <a:pt x="22488" y="8704"/>
                  </a:cubicBezTo>
                  <a:cubicBezTo>
                    <a:pt x="22544" y="8704"/>
                    <a:pt x="22600" y="8706"/>
                    <a:pt x="22657" y="8711"/>
                  </a:cubicBezTo>
                  <a:cubicBezTo>
                    <a:pt x="21354" y="9287"/>
                    <a:pt x="20276" y="11217"/>
                    <a:pt x="21629" y="12270"/>
                  </a:cubicBezTo>
                  <a:cubicBezTo>
                    <a:pt x="22096" y="12645"/>
                    <a:pt x="22675" y="12814"/>
                    <a:pt x="23265" y="12814"/>
                  </a:cubicBezTo>
                  <a:cubicBezTo>
                    <a:pt x="23976" y="12814"/>
                    <a:pt x="24702" y="12569"/>
                    <a:pt x="25264" y="12144"/>
                  </a:cubicBezTo>
                  <a:cubicBezTo>
                    <a:pt x="26316" y="11342"/>
                    <a:pt x="26868" y="10039"/>
                    <a:pt x="27018" y="8736"/>
                  </a:cubicBezTo>
                  <a:cubicBezTo>
                    <a:pt x="27419" y="5678"/>
                    <a:pt x="25740" y="2445"/>
                    <a:pt x="23033" y="1016"/>
                  </a:cubicBezTo>
                  <a:cubicBezTo>
                    <a:pt x="21712" y="327"/>
                    <a:pt x="20335" y="0"/>
                    <a:pt x="1898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5762717" y="2954997"/>
              <a:ext cx="687606" cy="770351"/>
            </a:xfrm>
            <a:custGeom>
              <a:avLst/>
              <a:gdLst/>
              <a:ahLst/>
              <a:cxnLst/>
              <a:rect l="l" t="t" r="r" b="b"/>
              <a:pathLst>
                <a:path w="24963" h="27967" extrusionOk="0">
                  <a:moveTo>
                    <a:pt x="11943" y="0"/>
                  </a:moveTo>
                  <a:cubicBezTo>
                    <a:pt x="11253" y="0"/>
                    <a:pt x="10523" y="79"/>
                    <a:pt x="9750" y="247"/>
                  </a:cubicBezTo>
                  <a:cubicBezTo>
                    <a:pt x="4136" y="1475"/>
                    <a:pt x="2331" y="8042"/>
                    <a:pt x="1905" y="13080"/>
                  </a:cubicBezTo>
                  <a:cubicBezTo>
                    <a:pt x="1730" y="14859"/>
                    <a:pt x="1805" y="16663"/>
                    <a:pt x="2106" y="18418"/>
                  </a:cubicBezTo>
                  <a:cubicBezTo>
                    <a:pt x="2406" y="20072"/>
                    <a:pt x="2807" y="22002"/>
                    <a:pt x="3885" y="23305"/>
                  </a:cubicBezTo>
                  <a:cubicBezTo>
                    <a:pt x="3233" y="23606"/>
                    <a:pt x="2607" y="23957"/>
                    <a:pt x="1980" y="24308"/>
                  </a:cubicBezTo>
                  <a:cubicBezTo>
                    <a:pt x="1304" y="24659"/>
                    <a:pt x="627" y="25085"/>
                    <a:pt x="226" y="25736"/>
                  </a:cubicBezTo>
                  <a:cubicBezTo>
                    <a:pt x="101" y="25962"/>
                    <a:pt x="0" y="26212"/>
                    <a:pt x="50" y="26488"/>
                  </a:cubicBezTo>
                  <a:cubicBezTo>
                    <a:pt x="151" y="27014"/>
                    <a:pt x="827" y="27190"/>
                    <a:pt x="1379" y="27215"/>
                  </a:cubicBezTo>
                  <a:cubicBezTo>
                    <a:pt x="1484" y="27218"/>
                    <a:pt x="1590" y="27220"/>
                    <a:pt x="1696" y="27220"/>
                  </a:cubicBezTo>
                  <a:cubicBezTo>
                    <a:pt x="3169" y="27220"/>
                    <a:pt x="4632" y="26896"/>
                    <a:pt x="5965" y="26288"/>
                  </a:cubicBezTo>
                  <a:lnTo>
                    <a:pt x="5965" y="26288"/>
                  </a:lnTo>
                  <a:cubicBezTo>
                    <a:pt x="5815" y="26563"/>
                    <a:pt x="5815" y="26939"/>
                    <a:pt x="6015" y="27190"/>
                  </a:cubicBezTo>
                  <a:cubicBezTo>
                    <a:pt x="6463" y="27843"/>
                    <a:pt x="7912" y="27926"/>
                    <a:pt x="9005" y="27926"/>
                  </a:cubicBezTo>
                  <a:cubicBezTo>
                    <a:pt x="9380" y="27926"/>
                    <a:pt x="9713" y="27917"/>
                    <a:pt x="9950" y="27917"/>
                  </a:cubicBezTo>
                  <a:cubicBezTo>
                    <a:pt x="10552" y="27917"/>
                    <a:pt x="11178" y="27917"/>
                    <a:pt x="11805" y="27942"/>
                  </a:cubicBezTo>
                  <a:cubicBezTo>
                    <a:pt x="12247" y="27959"/>
                    <a:pt x="12689" y="27967"/>
                    <a:pt x="13129" y="27967"/>
                  </a:cubicBezTo>
                  <a:cubicBezTo>
                    <a:pt x="14610" y="27967"/>
                    <a:pt x="16082" y="27876"/>
                    <a:pt x="17569" y="27741"/>
                  </a:cubicBezTo>
                  <a:cubicBezTo>
                    <a:pt x="19324" y="27591"/>
                    <a:pt x="20301" y="27315"/>
                    <a:pt x="21579" y="26062"/>
                  </a:cubicBezTo>
                  <a:cubicBezTo>
                    <a:pt x="24963" y="22729"/>
                    <a:pt x="24913" y="16989"/>
                    <a:pt x="23409" y="12729"/>
                  </a:cubicBezTo>
                  <a:cubicBezTo>
                    <a:pt x="21392" y="7041"/>
                    <a:pt x="18453" y="0"/>
                    <a:pt x="11943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5853834" y="3188134"/>
              <a:ext cx="256141" cy="423119"/>
            </a:xfrm>
            <a:custGeom>
              <a:avLst/>
              <a:gdLst/>
              <a:ahLst/>
              <a:cxnLst/>
              <a:rect l="l" t="t" r="r" b="b"/>
              <a:pathLst>
                <a:path w="9299" h="15361" extrusionOk="0">
                  <a:moveTo>
                    <a:pt x="4372" y="0"/>
                  </a:moveTo>
                  <a:cubicBezTo>
                    <a:pt x="4034" y="0"/>
                    <a:pt x="3699" y="97"/>
                    <a:pt x="3384" y="255"/>
                  </a:cubicBezTo>
                  <a:cubicBezTo>
                    <a:pt x="2356" y="706"/>
                    <a:pt x="1554" y="1608"/>
                    <a:pt x="1053" y="2610"/>
                  </a:cubicBezTo>
                  <a:cubicBezTo>
                    <a:pt x="552" y="3638"/>
                    <a:pt x="326" y="4766"/>
                    <a:pt x="226" y="5894"/>
                  </a:cubicBezTo>
                  <a:cubicBezTo>
                    <a:pt x="1" y="9027"/>
                    <a:pt x="702" y="13413"/>
                    <a:pt x="3785" y="15017"/>
                  </a:cubicBezTo>
                  <a:cubicBezTo>
                    <a:pt x="4243" y="15254"/>
                    <a:pt x="4705" y="15360"/>
                    <a:pt x="5154" y="15360"/>
                  </a:cubicBezTo>
                  <a:cubicBezTo>
                    <a:pt x="6696" y="15360"/>
                    <a:pt x="8090" y="14111"/>
                    <a:pt x="8672" y="12636"/>
                  </a:cubicBezTo>
                  <a:cubicBezTo>
                    <a:pt x="9098" y="11608"/>
                    <a:pt x="9199" y="10480"/>
                    <a:pt x="9249" y="9352"/>
                  </a:cubicBezTo>
                  <a:cubicBezTo>
                    <a:pt x="9299" y="7598"/>
                    <a:pt x="9224" y="5819"/>
                    <a:pt x="8622" y="4164"/>
                  </a:cubicBezTo>
                  <a:cubicBezTo>
                    <a:pt x="8046" y="2510"/>
                    <a:pt x="6893" y="1006"/>
                    <a:pt x="5314" y="255"/>
                  </a:cubicBezTo>
                  <a:cubicBezTo>
                    <a:pt x="5063" y="129"/>
                    <a:pt x="4788" y="29"/>
                    <a:pt x="4487" y="4"/>
                  </a:cubicBezTo>
                  <a:cubicBezTo>
                    <a:pt x="4448" y="1"/>
                    <a:pt x="4410" y="0"/>
                    <a:pt x="437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5812407" y="2955108"/>
              <a:ext cx="479145" cy="420227"/>
            </a:xfrm>
            <a:custGeom>
              <a:avLst/>
              <a:gdLst/>
              <a:ahLst/>
              <a:cxnLst/>
              <a:rect l="l" t="t" r="r" b="b"/>
              <a:pathLst>
                <a:path w="17395" h="15256" extrusionOk="0">
                  <a:moveTo>
                    <a:pt x="10124" y="1"/>
                  </a:moveTo>
                  <a:cubicBezTo>
                    <a:pt x="9438" y="1"/>
                    <a:pt x="8713" y="78"/>
                    <a:pt x="7946" y="243"/>
                  </a:cubicBezTo>
                  <a:cubicBezTo>
                    <a:pt x="2332" y="1471"/>
                    <a:pt x="527" y="8038"/>
                    <a:pt x="101" y="13076"/>
                  </a:cubicBezTo>
                  <a:cubicBezTo>
                    <a:pt x="26" y="13802"/>
                    <a:pt x="1" y="14529"/>
                    <a:pt x="26" y="15256"/>
                  </a:cubicBezTo>
                  <a:cubicBezTo>
                    <a:pt x="427" y="14980"/>
                    <a:pt x="753" y="14629"/>
                    <a:pt x="1028" y="14228"/>
                  </a:cubicBezTo>
                  <a:cubicBezTo>
                    <a:pt x="2487" y="14896"/>
                    <a:pt x="4083" y="15218"/>
                    <a:pt x="5685" y="15218"/>
                  </a:cubicBezTo>
                  <a:cubicBezTo>
                    <a:pt x="9011" y="15218"/>
                    <a:pt x="12363" y="13833"/>
                    <a:pt x="14562" y="11296"/>
                  </a:cubicBezTo>
                  <a:cubicBezTo>
                    <a:pt x="12307" y="9416"/>
                    <a:pt x="8622" y="9492"/>
                    <a:pt x="6993" y="7060"/>
                  </a:cubicBezTo>
                  <a:lnTo>
                    <a:pt x="6993" y="7060"/>
                  </a:lnTo>
                  <a:cubicBezTo>
                    <a:pt x="7844" y="7266"/>
                    <a:pt x="8717" y="7366"/>
                    <a:pt x="9589" y="7366"/>
                  </a:cubicBezTo>
                  <a:cubicBezTo>
                    <a:pt x="11698" y="7366"/>
                    <a:pt x="13807" y="6781"/>
                    <a:pt x="15615" y="5682"/>
                  </a:cubicBezTo>
                  <a:cubicBezTo>
                    <a:pt x="16292" y="5256"/>
                    <a:pt x="16968" y="4705"/>
                    <a:pt x="17394" y="4028"/>
                  </a:cubicBezTo>
                  <a:cubicBezTo>
                    <a:pt x="15623" y="1659"/>
                    <a:pt x="13292" y="1"/>
                    <a:pt x="10124" y="1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5792410" y="3098724"/>
              <a:ext cx="170531" cy="196231"/>
            </a:xfrm>
            <a:custGeom>
              <a:avLst/>
              <a:gdLst/>
              <a:ahLst/>
              <a:cxnLst/>
              <a:rect l="l" t="t" r="r" b="b"/>
              <a:pathLst>
                <a:path w="6191" h="7124" extrusionOk="0">
                  <a:moveTo>
                    <a:pt x="2995" y="1"/>
                  </a:moveTo>
                  <a:cubicBezTo>
                    <a:pt x="2748" y="1"/>
                    <a:pt x="2500" y="23"/>
                    <a:pt x="2256" y="67"/>
                  </a:cubicBezTo>
                  <a:cubicBezTo>
                    <a:pt x="1930" y="142"/>
                    <a:pt x="1604" y="242"/>
                    <a:pt x="1328" y="418"/>
                  </a:cubicBezTo>
                  <a:cubicBezTo>
                    <a:pt x="827" y="694"/>
                    <a:pt x="451" y="1145"/>
                    <a:pt x="251" y="1646"/>
                  </a:cubicBezTo>
                  <a:cubicBezTo>
                    <a:pt x="0" y="2222"/>
                    <a:pt x="0" y="2699"/>
                    <a:pt x="150" y="3300"/>
                  </a:cubicBezTo>
                  <a:cubicBezTo>
                    <a:pt x="301" y="4002"/>
                    <a:pt x="576" y="4679"/>
                    <a:pt x="977" y="5280"/>
                  </a:cubicBezTo>
                  <a:cubicBezTo>
                    <a:pt x="1228" y="5681"/>
                    <a:pt x="1604" y="6032"/>
                    <a:pt x="2005" y="6283"/>
                  </a:cubicBezTo>
                  <a:cubicBezTo>
                    <a:pt x="2553" y="6653"/>
                    <a:pt x="3548" y="7124"/>
                    <a:pt x="4395" y="7124"/>
                  </a:cubicBezTo>
                  <a:cubicBezTo>
                    <a:pt x="4750" y="7124"/>
                    <a:pt x="5079" y="7041"/>
                    <a:pt x="5338" y="6834"/>
                  </a:cubicBezTo>
                  <a:cubicBezTo>
                    <a:pt x="5990" y="6333"/>
                    <a:pt x="6065" y="5155"/>
                    <a:pt x="6115" y="4403"/>
                  </a:cubicBezTo>
                  <a:cubicBezTo>
                    <a:pt x="6191" y="3476"/>
                    <a:pt x="6015" y="2573"/>
                    <a:pt x="5689" y="1696"/>
                  </a:cubicBezTo>
                  <a:cubicBezTo>
                    <a:pt x="5564" y="1370"/>
                    <a:pt x="5389" y="1019"/>
                    <a:pt x="5138" y="744"/>
                  </a:cubicBezTo>
                  <a:cubicBezTo>
                    <a:pt x="4937" y="518"/>
                    <a:pt x="4662" y="368"/>
                    <a:pt x="4361" y="242"/>
                  </a:cubicBezTo>
                  <a:cubicBezTo>
                    <a:pt x="3920" y="79"/>
                    <a:pt x="3458" y="1"/>
                    <a:pt x="2995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5778583" y="3037879"/>
              <a:ext cx="174690" cy="172074"/>
            </a:xfrm>
            <a:custGeom>
              <a:avLst/>
              <a:gdLst/>
              <a:ahLst/>
              <a:cxnLst/>
              <a:rect l="l" t="t" r="r" b="b"/>
              <a:pathLst>
                <a:path w="6342" h="6247" extrusionOk="0">
                  <a:moveTo>
                    <a:pt x="1347" y="0"/>
                  </a:moveTo>
                  <a:cubicBezTo>
                    <a:pt x="1301" y="0"/>
                    <a:pt x="1246" y="28"/>
                    <a:pt x="1179" y="96"/>
                  </a:cubicBezTo>
                  <a:cubicBezTo>
                    <a:pt x="903" y="396"/>
                    <a:pt x="903" y="1023"/>
                    <a:pt x="1028" y="1399"/>
                  </a:cubicBezTo>
                  <a:cubicBezTo>
                    <a:pt x="1028" y="1424"/>
                    <a:pt x="1053" y="1424"/>
                    <a:pt x="1053" y="1449"/>
                  </a:cubicBezTo>
                  <a:cubicBezTo>
                    <a:pt x="1129" y="1674"/>
                    <a:pt x="1279" y="1900"/>
                    <a:pt x="1454" y="2075"/>
                  </a:cubicBezTo>
                  <a:cubicBezTo>
                    <a:pt x="753" y="2552"/>
                    <a:pt x="226" y="3404"/>
                    <a:pt x="101" y="4231"/>
                  </a:cubicBezTo>
                  <a:cubicBezTo>
                    <a:pt x="1" y="4883"/>
                    <a:pt x="226" y="5810"/>
                    <a:pt x="903" y="6086"/>
                  </a:cubicBezTo>
                  <a:cubicBezTo>
                    <a:pt x="1167" y="6202"/>
                    <a:pt x="1458" y="6247"/>
                    <a:pt x="1755" y="6247"/>
                  </a:cubicBezTo>
                  <a:cubicBezTo>
                    <a:pt x="2162" y="6247"/>
                    <a:pt x="2581" y="6162"/>
                    <a:pt x="2958" y="6060"/>
                  </a:cubicBezTo>
                  <a:cubicBezTo>
                    <a:pt x="3735" y="5860"/>
                    <a:pt x="4462" y="5409"/>
                    <a:pt x="5114" y="4883"/>
                  </a:cubicBezTo>
                  <a:cubicBezTo>
                    <a:pt x="5665" y="4431"/>
                    <a:pt x="6342" y="3780"/>
                    <a:pt x="5966" y="2978"/>
                  </a:cubicBezTo>
                  <a:cubicBezTo>
                    <a:pt x="5865" y="2727"/>
                    <a:pt x="5640" y="2527"/>
                    <a:pt x="5414" y="2351"/>
                  </a:cubicBezTo>
                  <a:cubicBezTo>
                    <a:pt x="5038" y="2050"/>
                    <a:pt x="4562" y="1850"/>
                    <a:pt x="4061" y="1725"/>
                  </a:cubicBezTo>
                  <a:cubicBezTo>
                    <a:pt x="3758" y="1652"/>
                    <a:pt x="3432" y="1609"/>
                    <a:pt x="3105" y="1609"/>
                  </a:cubicBezTo>
                  <a:cubicBezTo>
                    <a:pt x="2755" y="1609"/>
                    <a:pt x="2405" y="1658"/>
                    <a:pt x="2081" y="1775"/>
                  </a:cubicBezTo>
                  <a:cubicBezTo>
                    <a:pt x="1931" y="1599"/>
                    <a:pt x="1830" y="1399"/>
                    <a:pt x="1755" y="1173"/>
                  </a:cubicBezTo>
                  <a:cubicBezTo>
                    <a:pt x="1680" y="923"/>
                    <a:pt x="1630" y="622"/>
                    <a:pt x="1555" y="346"/>
                  </a:cubicBezTo>
                  <a:cubicBezTo>
                    <a:pt x="1518" y="200"/>
                    <a:pt x="1468" y="0"/>
                    <a:pt x="1347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5913908" y="3120650"/>
              <a:ext cx="331394" cy="222288"/>
            </a:xfrm>
            <a:custGeom>
              <a:avLst/>
              <a:gdLst/>
              <a:ahLst/>
              <a:cxnLst/>
              <a:rect l="l" t="t" r="r" b="b"/>
              <a:pathLst>
                <a:path w="12031" h="8070" extrusionOk="0">
                  <a:moveTo>
                    <a:pt x="1618" y="0"/>
                  </a:moveTo>
                  <a:cubicBezTo>
                    <a:pt x="1547" y="0"/>
                    <a:pt x="1476" y="7"/>
                    <a:pt x="1404" y="23"/>
                  </a:cubicBezTo>
                  <a:cubicBezTo>
                    <a:pt x="1103" y="73"/>
                    <a:pt x="877" y="324"/>
                    <a:pt x="702" y="599"/>
                  </a:cubicBezTo>
                  <a:cubicBezTo>
                    <a:pt x="0" y="1727"/>
                    <a:pt x="326" y="3256"/>
                    <a:pt x="1028" y="4409"/>
                  </a:cubicBezTo>
                  <a:cubicBezTo>
                    <a:pt x="2202" y="6415"/>
                    <a:pt x="5086" y="8069"/>
                    <a:pt x="7620" y="8069"/>
                  </a:cubicBezTo>
                  <a:cubicBezTo>
                    <a:pt x="9360" y="8069"/>
                    <a:pt x="10935" y="7290"/>
                    <a:pt x="11679" y="5311"/>
                  </a:cubicBezTo>
                  <a:cubicBezTo>
                    <a:pt x="12030" y="4409"/>
                    <a:pt x="12030" y="3331"/>
                    <a:pt x="11479" y="2529"/>
                  </a:cubicBezTo>
                  <a:cubicBezTo>
                    <a:pt x="11079" y="1929"/>
                    <a:pt x="10407" y="1584"/>
                    <a:pt x="9719" y="1584"/>
                  </a:cubicBezTo>
                  <a:cubicBezTo>
                    <a:pt x="9545" y="1584"/>
                    <a:pt x="9370" y="1606"/>
                    <a:pt x="9198" y="1652"/>
                  </a:cubicBezTo>
                  <a:cubicBezTo>
                    <a:pt x="8722" y="1783"/>
                    <a:pt x="8262" y="1840"/>
                    <a:pt x="7798" y="1840"/>
                  </a:cubicBezTo>
                  <a:cubicBezTo>
                    <a:pt x="7286" y="1840"/>
                    <a:pt x="6768" y="1770"/>
                    <a:pt x="6216" y="1652"/>
                  </a:cubicBezTo>
                  <a:cubicBezTo>
                    <a:pt x="4887" y="1326"/>
                    <a:pt x="3634" y="800"/>
                    <a:pt x="2406" y="223"/>
                  </a:cubicBezTo>
                  <a:cubicBezTo>
                    <a:pt x="2147" y="104"/>
                    <a:pt x="1889" y="0"/>
                    <a:pt x="161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5743381" y="3148277"/>
              <a:ext cx="104285" cy="166950"/>
            </a:xfrm>
            <a:custGeom>
              <a:avLst/>
              <a:gdLst/>
              <a:ahLst/>
              <a:cxnLst/>
              <a:rect l="l" t="t" r="r" b="b"/>
              <a:pathLst>
                <a:path w="3786" h="6061" extrusionOk="0">
                  <a:moveTo>
                    <a:pt x="1575" y="1"/>
                  </a:moveTo>
                  <a:cubicBezTo>
                    <a:pt x="1407" y="1"/>
                    <a:pt x="1233" y="39"/>
                    <a:pt x="1053" y="123"/>
                  </a:cubicBezTo>
                  <a:cubicBezTo>
                    <a:pt x="326" y="474"/>
                    <a:pt x="251" y="1651"/>
                    <a:pt x="126" y="2353"/>
                  </a:cubicBezTo>
                  <a:cubicBezTo>
                    <a:pt x="1" y="3080"/>
                    <a:pt x="26" y="3857"/>
                    <a:pt x="326" y="4534"/>
                  </a:cubicBezTo>
                  <a:cubicBezTo>
                    <a:pt x="648" y="5242"/>
                    <a:pt x="1503" y="6061"/>
                    <a:pt x="2372" y="6061"/>
                  </a:cubicBezTo>
                  <a:cubicBezTo>
                    <a:pt x="2518" y="6061"/>
                    <a:pt x="2664" y="6038"/>
                    <a:pt x="2808" y="5987"/>
                  </a:cubicBezTo>
                  <a:cubicBezTo>
                    <a:pt x="3259" y="5837"/>
                    <a:pt x="3459" y="5336"/>
                    <a:pt x="3559" y="4910"/>
                  </a:cubicBezTo>
                  <a:cubicBezTo>
                    <a:pt x="3710" y="4358"/>
                    <a:pt x="3785" y="3782"/>
                    <a:pt x="3785" y="3205"/>
                  </a:cubicBezTo>
                  <a:cubicBezTo>
                    <a:pt x="3760" y="2629"/>
                    <a:pt x="3459" y="1626"/>
                    <a:pt x="2933" y="900"/>
                  </a:cubicBezTo>
                  <a:cubicBezTo>
                    <a:pt x="2571" y="385"/>
                    <a:pt x="2107" y="1"/>
                    <a:pt x="157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5762717" y="3319383"/>
              <a:ext cx="441849" cy="385382"/>
            </a:xfrm>
            <a:custGeom>
              <a:avLst/>
              <a:gdLst/>
              <a:ahLst/>
              <a:cxnLst/>
              <a:rect l="l" t="t" r="r" b="b"/>
              <a:pathLst>
                <a:path w="16041" h="13991" extrusionOk="0">
                  <a:moveTo>
                    <a:pt x="16040" y="1"/>
                  </a:moveTo>
                  <a:cubicBezTo>
                    <a:pt x="16035" y="4"/>
                    <a:pt x="16029" y="6"/>
                    <a:pt x="16023" y="9"/>
                  </a:cubicBezTo>
                  <a:lnTo>
                    <a:pt x="16023" y="9"/>
                  </a:lnTo>
                  <a:cubicBezTo>
                    <a:pt x="16029" y="6"/>
                    <a:pt x="16035" y="4"/>
                    <a:pt x="16040" y="1"/>
                  </a:cubicBezTo>
                  <a:close/>
                  <a:moveTo>
                    <a:pt x="16023" y="9"/>
                  </a:moveTo>
                  <a:cubicBezTo>
                    <a:pt x="12975" y="1491"/>
                    <a:pt x="10777" y="4619"/>
                    <a:pt x="10451" y="7971"/>
                  </a:cubicBezTo>
                  <a:cubicBezTo>
                    <a:pt x="9173" y="8021"/>
                    <a:pt x="7895" y="8297"/>
                    <a:pt x="6717" y="8748"/>
                  </a:cubicBezTo>
                  <a:cubicBezTo>
                    <a:pt x="5890" y="9074"/>
                    <a:pt x="5113" y="9500"/>
                    <a:pt x="4236" y="9625"/>
                  </a:cubicBezTo>
                  <a:cubicBezTo>
                    <a:pt x="4104" y="9654"/>
                    <a:pt x="3980" y="9667"/>
                    <a:pt x="3855" y="9667"/>
                  </a:cubicBezTo>
                  <a:cubicBezTo>
                    <a:pt x="3767" y="9667"/>
                    <a:pt x="3678" y="9660"/>
                    <a:pt x="3584" y="9650"/>
                  </a:cubicBezTo>
                  <a:lnTo>
                    <a:pt x="3584" y="9650"/>
                  </a:lnTo>
                  <a:cubicBezTo>
                    <a:pt x="3685" y="9800"/>
                    <a:pt x="3785" y="9951"/>
                    <a:pt x="3885" y="10076"/>
                  </a:cubicBezTo>
                  <a:cubicBezTo>
                    <a:pt x="3233" y="10377"/>
                    <a:pt x="2607" y="10728"/>
                    <a:pt x="1980" y="11079"/>
                  </a:cubicBezTo>
                  <a:cubicBezTo>
                    <a:pt x="1304" y="11430"/>
                    <a:pt x="627" y="11856"/>
                    <a:pt x="226" y="12507"/>
                  </a:cubicBezTo>
                  <a:cubicBezTo>
                    <a:pt x="101" y="12733"/>
                    <a:pt x="0" y="12983"/>
                    <a:pt x="50" y="13259"/>
                  </a:cubicBezTo>
                  <a:cubicBezTo>
                    <a:pt x="151" y="13785"/>
                    <a:pt x="827" y="13961"/>
                    <a:pt x="1379" y="13986"/>
                  </a:cubicBezTo>
                  <a:cubicBezTo>
                    <a:pt x="1484" y="13989"/>
                    <a:pt x="1590" y="13991"/>
                    <a:pt x="1696" y="13991"/>
                  </a:cubicBezTo>
                  <a:cubicBezTo>
                    <a:pt x="3169" y="13991"/>
                    <a:pt x="4632" y="13667"/>
                    <a:pt x="5965" y="13059"/>
                  </a:cubicBezTo>
                  <a:lnTo>
                    <a:pt x="5965" y="13059"/>
                  </a:lnTo>
                  <a:cubicBezTo>
                    <a:pt x="5890" y="13184"/>
                    <a:pt x="5840" y="13359"/>
                    <a:pt x="5865" y="13535"/>
                  </a:cubicBezTo>
                  <a:cubicBezTo>
                    <a:pt x="6015" y="13034"/>
                    <a:pt x="6066" y="12507"/>
                    <a:pt x="6391" y="12081"/>
                  </a:cubicBezTo>
                  <a:cubicBezTo>
                    <a:pt x="6542" y="11881"/>
                    <a:pt x="6717" y="11730"/>
                    <a:pt x="6893" y="11580"/>
                  </a:cubicBezTo>
                  <a:cubicBezTo>
                    <a:pt x="7369" y="11229"/>
                    <a:pt x="7920" y="11079"/>
                    <a:pt x="8522" y="10928"/>
                  </a:cubicBezTo>
                  <a:cubicBezTo>
                    <a:pt x="10201" y="10552"/>
                    <a:pt x="11880" y="10327"/>
                    <a:pt x="13584" y="10277"/>
                  </a:cubicBezTo>
                  <a:cubicBezTo>
                    <a:pt x="11930" y="8171"/>
                    <a:pt x="13033" y="4888"/>
                    <a:pt x="14161" y="2808"/>
                  </a:cubicBezTo>
                  <a:cubicBezTo>
                    <a:pt x="14436" y="2257"/>
                    <a:pt x="14812" y="1730"/>
                    <a:pt x="15113" y="1204"/>
                  </a:cubicBezTo>
                  <a:cubicBezTo>
                    <a:pt x="15336" y="783"/>
                    <a:pt x="15559" y="240"/>
                    <a:pt x="16023" y="9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5806210" y="2598407"/>
              <a:ext cx="136706" cy="143923"/>
            </a:xfrm>
            <a:custGeom>
              <a:avLst/>
              <a:gdLst/>
              <a:ahLst/>
              <a:cxnLst/>
              <a:rect l="l" t="t" r="r" b="b"/>
              <a:pathLst>
                <a:path w="4963" h="5225" extrusionOk="0">
                  <a:moveTo>
                    <a:pt x="1239" y="1"/>
                  </a:moveTo>
                  <a:cubicBezTo>
                    <a:pt x="1185" y="1"/>
                    <a:pt x="1132" y="4"/>
                    <a:pt x="1078" y="10"/>
                  </a:cubicBezTo>
                  <a:cubicBezTo>
                    <a:pt x="877" y="10"/>
                    <a:pt x="677" y="86"/>
                    <a:pt x="527" y="211"/>
                  </a:cubicBezTo>
                  <a:cubicBezTo>
                    <a:pt x="226" y="411"/>
                    <a:pt x="75" y="812"/>
                    <a:pt x="50" y="1188"/>
                  </a:cubicBezTo>
                  <a:cubicBezTo>
                    <a:pt x="0" y="2241"/>
                    <a:pt x="351" y="3218"/>
                    <a:pt x="702" y="4171"/>
                  </a:cubicBezTo>
                  <a:cubicBezTo>
                    <a:pt x="850" y="4589"/>
                    <a:pt x="1166" y="5224"/>
                    <a:pt x="1651" y="5224"/>
                  </a:cubicBezTo>
                  <a:cubicBezTo>
                    <a:pt x="1661" y="5224"/>
                    <a:pt x="1670" y="5224"/>
                    <a:pt x="1679" y="5223"/>
                  </a:cubicBezTo>
                  <a:cubicBezTo>
                    <a:pt x="2005" y="5223"/>
                    <a:pt x="2281" y="5048"/>
                    <a:pt x="2532" y="4873"/>
                  </a:cubicBezTo>
                  <a:cubicBezTo>
                    <a:pt x="3283" y="4346"/>
                    <a:pt x="4211" y="3569"/>
                    <a:pt x="4562" y="2717"/>
                  </a:cubicBezTo>
                  <a:cubicBezTo>
                    <a:pt x="4963" y="1765"/>
                    <a:pt x="3283" y="1038"/>
                    <a:pt x="2682" y="637"/>
                  </a:cubicBezTo>
                  <a:cubicBezTo>
                    <a:pt x="2356" y="411"/>
                    <a:pt x="2030" y="186"/>
                    <a:pt x="1654" y="60"/>
                  </a:cubicBezTo>
                  <a:cubicBezTo>
                    <a:pt x="1526" y="24"/>
                    <a:pt x="1384" y="1"/>
                    <a:pt x="1239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5828300" y="2638154"/>
              <a:ext cx="60076" cy="63409"/>
            </a:xfrm>
            <a:custGeom>
              <a:avLst/>
              <a:gdLst/>
              <a:ahLst/>
              <a:cxnLst/>
              <a:rect l="l" t="t" r="r" b="b"/>
              <a:pathLst>
                <a:path w="2181" h="2302" extrusionOk="0">
                  <a:moveTo>
                    <a:pt x="337" y="1"/>
                  </a:moveTo>
                  <a:cubicBezTo>
                    <a:pt x="245" y="1"/>
                    <a:pt x="160" y="22"/>
                    <a:pt x="101" y="96"/>
                  </a:cubicBezTo>
                  <a:cubicBezTo>
                    <a:pt x="50" y="171"/>
                    <a:pt x="25" y="272"/>
                    <a:pt x="25" y="372"/>
                  </a:cubicBezTo>
                  <a:cubicBezTo>
                    <a:pt x="0" y="1023"/>
                    <a:pt x="151" y="1625"/>
                    <a:pt x="451" y="2176"/>
                  </a:cubicBezTo>
                  <a:cubicBezTo>
                    <a:pt x="451" y="2227"/>
                    <a:pt x="476" y="2277"/>
                    <a:pt x="527" y="2277"/>
                  </a:cubicBezTo>
                  <a:cubicBezTo>
                    <a:pt x="577" y="2302"/>
                    <a:pt x="602" y="2302"/>
                    <a:pt x="652" y="2302"/>
                  </a:cubicBezTo>
                  <a:cubicBezTo>
                    <a:pt x="903" y="2252"/>
                    <a:pt x="1128" y="1951"/>
                    <a:pt x="1329" y="1775"/>
                  </a:cubicBezTo>
                  <a:cubicBezTo>
                    <a:pt x="1604" y="1575"/>
                    <a:pt x="1855" y="1349"/>
                    <a:pt x="2080" y="1099"/>
                  </a:cubicBezTo>
                  <a:cubicBezTo>
                    <a:pt x="2131" y="1049"/>
                    <a:pt x="2181" y="973"/>
                    <a:pt x="2181" y="898"/>
                  </a:cubicBezTo>
                  <a:cubicBezTo>
                    <a:pt x="2181" y="823"/>
                    <a:pt x="2131" y="773"/>
                    <a:pt x="2055" y="723"/>
                  </a:cubicBezTo>
                  <a:cubicBezTo>
                    <a:pt x="1604" y="347"/>
                    <a:pt x="1078" y="121"/>
                    <a:pt x="527" y="21"/>
                  </a:cubicBezTo>
                  <a:cubicBezTo>
                    <a:pt x="465" y="11"/>
                    <a:pt x="400" y="1"/>
                    <a:pt x="33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6154812" y="2598407"/>
              <a:ext cx="136733" cy="143923"/>
            </a:xfrm>
            <a:custGeom>
              <a:avLst/>
              <a:gdLst/>
              <a:ahLst/>
              <a:cxnLst/>
              <a:rect l="l" t="t" r="r" b="b"/>
              <a:pathLst>
                <a:path w="4964" h="5225" extrusionOk="0">
                  <a:moveTo>
                    <a:pt x="3725" y="1"/>
                  </a:moveTo>
                  <a:cubicBezTo>
                    <a:pt x="3580" y="1"/>
                    <a:pt x="3438" y="24"/>
                    <a:pt x="3309" y="60"/>
                  </a:cubicBezTo>
                  <a:cubicBezTo>
                    <a:pt x="2933" y="186"/>
                    <a:pt x="2608" y="411"/>
                    <a:pt x="2282" y="637"/>
                  </a:cubicBezTo>
                  <a:cubicBezTo>
                    <a:pt x="1680" y="1038"/>
                    <a:pt x="1" y="1765"/>
                    <a:pt x="377" y="2717"/>
                  </a:cubicBezTo>
                  <a:cubicBezTo>
                    <a:pt x="728" y="3569"/>
                    <a:pt x="1680" y="4346"/>
                    <a:pt x="2432" y="4873"/>
                  </a:cubicBezTo>
                  <a:cubicBezTo>
                    <a:pt x="2683" y="5048"/>
                    <a:pt x="2958" y="5223"/>
                    <a:pt x="3259" y="5223"/>
                  </a:cubicBezTo>
                  <a:cubicBezTo>
                    <a:pt x="3269" y="5224"/>
                    <a:pt x="3279" y="5224"/>
                    <a:pt x="3289" y="5224"/>
                  </a:cubicBezTo>
                  <a:cubicBezTo>
                    <a:pt x="3798" y="5224"/>
                    <a:pt x="4114" y="4589"/>
                    <a:pt x="4262" y="4171"/>
                  </a:cubicBezTo>
                  <a:cubicBezTo>
                    <a:pt x="4613" y="3218"/>
                    <a:pt x="4963" y="2241"/>
                    <a:pt x="4913" y="1188"/>
                  </a:cubicBezTo>
                  <a:cubicBezTo>
                    <a:pt x="4888" y="812"/>
                    <a:pt x="4738" y="411"/>
                    <a:pt x="4437" y="211"/>
                  </a:cubicBezTo>
                  <a:cubicBezTo>
                    <a:pt x="4262" y="86"/>
                    <a:pt x="4086" y="10"/>
                    <a:pt x="3886" y="10"/>
                  </a:cubicBezTo>
                  <a:cubicBezTo>
                    <a:pt x="3832" y="4"/>
                    <a:pt x="3778" y="1"/>
                    <a:pt x="372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6208661" y="2638154"/>
              <a:ext cx="60792" cy="6340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1861" y="1"/>
                  </a:moveTo>
                  <a:cubicBezTo>
                    <a:pt x="1803" y="1"/>
                    <a:pt x="1741" y="11"/>
                    <a:pt x="1680" y="21"/>
                  </a:cubicBezTo>
                  <a:cubicBezTo>
                    <a:pt x="1129" y="121"/>
                    <a:pt x="577" y="347"/>
                    <a:pt x="151" y="723"/>
                  </a:cubicBezTo>
                  <a:cubicBezTo>
                    <a:pt x="76" y="773"/>
                    <a:pt x="26" y="823"/>
                    <a:pt x="26" y="898"/>
                  </a:cubicBezTo>
                  <a:cubicBezTo>
                    <a:pt x="1" y="973"/>
                    <a:pt x="76" y="1049"/>
                    <a:pt x="126" y="1099"/>
                  </a:cubicBezTo>
                  <a:cubicBezTo>
                    <a:pt x="352" y="1349"/>
                    <a:pt x="602" y="1575"/>
                    <a:pt x="878" y="1775"/>
                  </a:cubicBezTo>
                  <a:cubicBezTo>
                    <a:pt x="1079" y="1951"/>
                    <a:pt x="1304" y="2252"/>
                    <a:pt x="1555" y="2302"/>
                  </a:cubicBezTo>
                  <a:cubicBezTo>
                    <a:pt x="1580" y="2302"/>
                    <a:pt x="1630" y="2302"/>
                    <a:pt x="1680" y="2277"/>
                  </a:cubicBezTo>
                  <a:cubicBezTo>
                    <a:pt x="1705" y="2277"/>
                    <a:pt x="1730" y="2227"/>
                    <a:pt x="1755" y="2176"/>
                  </a:cubicBezTo>
                  <a:cubicBezTo>
                    <a:pt x="2056" y="1625"/>
                    <a:pt x="2206" y="1023"/>
                    <a:pt x="2181" y="372"/>
                  </a:cubicBezTo>
                  <a:cubicBezTo>
                    <a:pt x="2181" y="272"/>
                    <a:pt x="2156" y="171"/>
                    <a:pt x="2081" y="96"/>
                  </a:cubicBezTo>
                  <a:cubicBezTo>
                    <a:pt x="2022" y="22"/>
                    <a:pt x="1945" y="1"/>
                    <a:pt x="186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5779271" y="2614548"/>
              <a:ext cx="550239" cy="494681"/>
            </a:xfrm>
            <a:custGeom>
              <a:avLst/>
              <a:gdLst/>
              <a:ahLst/>
              <a:cxnLst/>
              <a:rect l="l" t="t" r="r" b="b"/>
              <a:pathLst>
                <a:path w="19976" h="17959" extrusionOk="0">
                  <a:moveTo>
                    <a:pt x="10207" y="0"/>
                  </a:moveTo>
                  <a:cubicBezTo>
                    <a:pt x="9526" y="0"/>
                    <a:pt x="8842" y="71"/>
                    <a:pt x="8171" y="176"/>
                  </a:cubicBezTo>
                  <a:cubicBezTo>
                    <a:pt x="3560" y="878"/>
                    <a:pt x="1429" y="4713"/>
                    <a:pt x="427" y="8923"/>
                  </a:cubicBezTo>
                  <a:cubicBezTo>
                    <a:pt x="51" y="10477"/>
                    <a:pt x="1" y="12131"/>
                    <a:pt x="527" y="13635"/>
                  </a:cubicBezTo>
                  <a:cubicBezTo>
                    <a:pt x="1530" y="16392"/>
                    <a:pt x="4487" y="17444"/>
                    <a:pt x="7144" y="17720"/>
                  </a:cubicBezTo>
                  <a:cubicBezTo>
                    <a:pt x="8341" y="17850"/>
                    <a:pt x="9538" y="17958"/>
                    <a:pt x="10729" y="17958"/>
                  </a:cubicBezTo>
                  <a:cubicBezTo>
                    <a:pt x="11382" y="17958"/>
                    <a:pt x="12034" y="17925"/>
                    <a:pt x="12683" y="17845"/>
                  </a:cubicBezTo>
                  <a:cubicBezTo>
                    <a:pt x="14312" y="17620"/>
                    <a:pt x="16793" y="17119"/>
                    <a:pt x="17871" y="15765"/>
                  </a:cubicBezTo>
                  <a:cubicBezTo>
                    <a:pt x="18497" y="14963"/>
                    <a:pt x="18898" y="13986"/>
                    <a:pt x="19124" y="12983"/>
                  </a:cubicBezTo>
                  <a:cubicBezTo>
                    <a:pt x="19976" y="9324"/>
                    <a:pt x="18572" y="5590"/>
                    <a:pt x="16166" y="2833"/>
                  </a:cubicBezTo>
                  <a:cubicBezTo>
                    <a:pt x="15064" y="1580"/>
                    <a:pt x="13685" y="602"/>
                    <a:pt x="12031" y="201"/>
                  </a:cubicBezTo>
                  <a:cubicBezTo>
                    <a:pt x="11435" y="58"/>
                    <a:pt x="10823" y="0"/>
                    <a:pt x="10207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5929774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49" y="460"/>
                    <a:pt x="76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85" y="2118"/>
                    <a:pt x="619" y="2123"/>
                    <a:pt x="654" y="2123"/>
                  </a:cubicBezTo>
                  <a:cubicBezTo>
                    <a:pt x="777" y="2123"/>
                    <a:pt x="905" y="2060"/>
                    <a:pt x="1003" y="1982"/>
                  </a:cubicBezTo>
                  <a:cubicBezTo>
                    <a:pt x="1128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03" y="227"/>
                  </a:cubicBezTo>
                  <a:cubicBezTo>
                    <a:pt x="1003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6127901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50" y="460"/>
                    <a:pt x="101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90" y="2118"/>
                    <a:pt x="629" y="2123"/>
                    <a:pt x="667" y="2123"/>
                  </a:cubicBezTo>
                  <a:cubicBezTo>
                    <a:pt x="802" y="2123"/>
                    <a:pt x="930" y="2060"/>
                    <a:pt x="1028" y="1982"/>
                  </a:cubicBezTo>
                  <a:cubicBezTo>
                    <a:pt x="1153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28" y="227"/>
                  </a:cubicBezTo>
                  <a:cubicBezTo>
                    <a:pt x="1028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6011581" y="2941060"/>
              <a:ext cx="71479" cy="45174"/>
            </a:xfrm>
            <a:custGeom>
              <a:avLst/>
              <a:gdLst/>
              <a:ahLst/>
              <a:cxnLst/>
              <a:rect l="l" t="t" r="r" b="b"/>
              <a:pathLst>
                <a:path w="2595" h="1640" extrusionOk="0">
                  <a:moveTo>
                    <a:pt x="1424" y="1"/>
                  </a:moveTo>
                  <a:cubicBezTo>
                    <a:pt x="899" y="1"/>
                    <a:pt x="0" y="39"/>
                    <a:pt x="88" y="678"/>
                  </a:cubicBezTo>
                  <a:cubicBezTo>
                    <a:pt x="138" y="904"/>
                    <a:pt x="264" y="1104"/>
                    <a:pt x="414" y="1255"/>
                  </a:cubicBezTo>
                  <a:cubicBezTo>
                    <a:pt x="718" y="1515"/>
                    <a:pt x="1017" y="1639"/>
                    <a:pt x="1304" y="1639"/>
                  </a:cubicBezTo>
                  <a:cubicBezTo>
                    <a:pt x="1679" y="1639"/>
                    <a:pt x="2031" y="1427"/>
                    <a:pt x="2344" y="1029"/>
                  </a:cubicBezTo>
                  <a:cubicBezTo>
                    <a:pt x="2469" y="854"/>
                    <a:pt x="2594" y="678"/>
                    <a:pt x="2569" y="453"/>
                  </a:cubicBezTo>
                  <a:cubicBezTo>
                    <a:pt x="2544" y="277"/>
                    <a:pt x="2369" y="127"/>
                    <a:pt x="2193" y="52"/>
                  </a:cubicBezTo>
                  <a:cubicBezTo>
                    <a:pt x="2018" y="1"/>
                    <a:pt x="1817" y="1"/>
                    <a:pt x="1617" y="1"/>
                  </a:cubicBezTo>
                  <a:cubicBezTo>
                    <a:pt x="1562" y="1"/>
                    <a:pt x="1497" y="1"/>
                    <a:pt x="1424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6015382" y="2971469"/>
              <a:ext cx="36607" cy="62830"/>
            </a:xfrm>
            <a:custGeom>
              <a:avLst/>
              <a:gdLst/>
              <a:ahLst/>
              <a:cxnLst/>
              <a:rect l="l" t="t" r="r" b="b"/>
              <a:pathLst>
                <a:path w="1329" h="2281" extrusionOk="0">
                  <a:moveTo>
                    <a:pt x="1128" y="0"/>
                  </a:moveTo>
                  <a:cubicBezTo>
                    <a:pt x="1053" y="25"/>
                    <a:pt x="1003" y="75"/>
                    <a:pt x="1003" y="151"/>
                  </a:cubicBezTo>
                  <a:cubicBezTo>
                    <a:pt x="1053" y="476"/>
                    <a:pt x="1078" y="802"/>
                    <a:pt x="1078" y="1128"/>
                  </a:cubicBezTo>
                  <a:cubicBezTo>
                    <a:pt x="1078" y="1329"/>
                    <a:pt x="1078" y="1504"/>
                    <a:pt x="1028" y="1679"/>
                  </a:cubicBezTo>
                  <a:cubicBezTo>
                    <a:pt x="953" y="1830"/>
                    <a:pt x="852" y="1980"/>
                    <a:pt x="727" y="2005"/>
                  </a:cubicBezTo>
                  <a:cubicBezTo>
                    <a:pt x="696" y="2012"/>
                    <a:pt x="664" y="2015"/>
                    <a:pt x="634" y="2015"/>
                  </a:cubicBezTo>
                  <a:cubicBezTo>
                    <a:pt x="542" y="2015"/>
                    <a:pt x="458" y="1986"/>
                    <a:pt x="401" y="1930"/>
                  </a:cubicBezTo>
                  <a:cubicBezTo>
                    <a:pt x="301" y="1855"/>
                    <a:pt x="251" y="1730"/>
                    <a:pt x="276" y="1604"/>
                  </a:cubicBezTo>
                  <a:cubicBezTo>
                    <a:pt x="301" y="1554"/>
                    <a:pt x="251" y="1479"/>
                    <a:pt x="176" y="1454"/>
                  </a:cubicBezTo>
                  <a:cubicBezTo>
                    <a:pt x="101" y="1454"/>
                    <a:pt x="50" y="1504"/>
                    <a:pt x="25" y="1554"/>
                  </a:cubicBezTo>
                  <a:cubicBezTo>
                    <a:pt x="0" y="1780"/>
                    <a:pt x="75" y="1980"/>
                    <a:pt x="226" y="2131"/>
                  </a:cubicBezTo>
                  <a:cubicBezTo>
                    <a:pt x="326" y="2231"/>
                    <a:pt x="476" y="2281"/>
                    <a:pt x="627" y="2281"/>
                  </a:cubicBezTo>
                  <a:cubicBezTo>
                    <a:pt x="677" y="2281"/>
                    <a:pt x="727" y="2281"/>
                    <a:pt x="802" y="2256"/>
                  </a:cubicBezTo>
                  <a:cubicBezTo>
                    <a:pt x="1003" y="2181"/>
                    <a:pt x="1178" y="2005"/>
                    <a:pt x="1253" y="1755"/>
                  </a:cubicBezTo>
                  <a:cubicBezTo>
                    <a:pt x="1329" y="1554"/>
                    <a:pt x="1329" y="1329"/>
                    <a:pt x="1329" y="1128"/>
                  </a:cubicBezTo>
                  <a:cubicBezTo>
                    <a:pt x="1329" y="802"/>
                    <a:pt x="1304" y="451"/>
                    <a:pt x="1278" y="126"/>
                  </a:cubicBezTo>
                  <a:cubicBezTo>
                    <a:pt x="1253" y="50"/>
                    <a:pt x="1203" y="0"/>
                    <a:pt x="1128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6044359" y="3001851"/>
              <a:ext cx="39389" cy="33853"/>
            </a:xfrm>
            <a:custGeom>
              <a:avLst/>
              <a:gdLst/>
              <a:ahLst/>
              <a:cxnLst/>
              <a:rect l="l" t="t" r="r" b="b"/>
              <a:pathLst>
                <a:path w="1430" h="1229" extrusionOk="0">
                  <a:moveTo>
                    <a:pt x="1304" y="0"/>
                  </a:moveTo>
                  <a:cubicBezTo>
                    <a:pt x="1229" y="25"/>
                    <a:pt x="1179" y="50"/>
                    <a:pt x="1179" y="125"/>
                  </a:cubicBezTo>
                  <a:cubicBezTo>
                    <a:pt x="1154" y="201"/>
                    <a:pt x="1154" y="276"/>
                    <a:pt x="1154" y="351"/>
                  </a:cubicBezTo>
                  <a:cubicBezTo>
                    <a:pt x="1179" y="426"/>
                    <a:pt x="1179" y="501"/>
                    <a:pt x="1154" y="551"/>
                  </a:cubicBezTo>
                  <a:cubicBezTo>
                    <a:pt x="1154" y="702"/>
                    <a:pt x="1104" y="802"/>
                    <a:pt x="1054" y="877"/>
                  </a:cubicBezTo>
                  <a:cubicBezTo>
                    <a:pt x="989" y="926"/>
                    <a:pt x="914" y="953"/>
                    <a:pt x="828" y="953"/>
                  </a:cubicBezTo>
                  <a:cubicBezTo>
                    <a:pt x="781" y="953"/>
                    <a:pt x="731" y="945"/>
                    <a:pt x="678" y="927"/>
                  </a:cubicBezTo>
                  <a:cubicBezTo>
                    <a:pt x="552" y="902"/>
                    <a:pt x="452" y="777"/>
                    <a:pt x="377" y="652"/>
                  </a:cubicBezTo>
                  <a:cubicBezTo>
                    <a:pt x="327" y="526"/>
                    <a:pt x="277" y="376"/>
                    <a:pt x="277" y="175"/>
                  </a:cubicBezTo>
                  <a:cubicBezTo>
                    <a:pt x="252" y="100"/>
                    <a:pt x="201" y="75"/>
                    <a:pt x="126" y="75"/>
                  </a:cubicBezTo>
                  <a:cubicBezTo>
                    <a:pt x="51" y="75"/>
                    <a:pt x="1" y="125"/>
                    <a:pt x="1" y="201"/>
                  </a:cubicBezTo>
                  <a:cubicBezTo>
                    <a:pt x="26" y="426"/>
                    <a:pt x="76" y="602"/>
                    <a:pt x="151" y="752"/>
                  </a:cubicBezTo>
                  <a:cubicBezTo>
                    <a:pt x="252" y="952"/>
                    <a:pt x="427" y="1103"/>
                    <a:pt x="602" y="1178"/>
                  </a:cubicBezTo>
                  <a:cubicBezTo>
                    <a:pt x="678" y="1203"/>
                    <a:pt x="753" y="1228"/>
                    <a:pt x="828" y="1228"/>
                  </a:cubicBezTo>
                  <a:cubicBezTo>
                    <a:pt x="978" y="1228"/>
                    <a:pt x="1129" y="1153"/>
                    <a:pt x="1229" y="1053"/>
                  </a:cubicBezTo>
                  <a:cubicBezTo>
                    <a:pt x="1329" y="952"/>
                    <a:pt x="1404" y="777"/>
                    <a:pt x="1430" y="576"/>
                  </a:cubicBezTo>
                  <a:cubicBezTo>
                    <a:pt x="1430" y="501"/>
                    <a:pt x="1430" y="426"/>
                    <a:pt x="1430" y="351"/>
                  </a:cubicBezTo>
                  <a:cubicBezTo>
                    <a:pt x="1430" y="276"/>
                    <a:pt x="1430" y="226"/>
                    <a:pt x="1430" y="150"/>
                  </a:cubicBezTo>
                  <a:cubicBezTo>
                    <a:pt x="1430" y="75"/>
                    <a:pt x="1379" y="25"/>
                    <a:pt x="1304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5826923" y="2907621"/>
              <a:ext cx="122217" cy="115992"/>
            </a:xfrm>
            <a:custGeom>
              <a:avLst/>
              <a:gdLst/>
              <a:ahLst/>
              <a:cxnLst/>
              <a:rect l="l" t="t" r="r" b="b"/>
              <a:pathLst>
                <a:path w="4437" h="4211" extrusionOk="0">
                  <a:moveTo>
                    <a:pt x="2206" y="0"/>
                  </a:moveTo>
                  <a:cubicBezTo>
                    <a:pt x="1147" y="0"/>
                    <a:pt x="243" y="815"/>
                    <a:pt x="125" y="1892"/>
                  </a:cubicBezTo>
                  <a:cubicBezTo>
                    <a:pt x="0" y="3070"/>
                    <a:pt x="852" y="4098"/>
                    <a:pt x="2030" y="4198"/>
                  </a:cubicBezTo>
                  <a:cubicBezTo>
                    <a:pt x="2106" y="4206"/>
                    <a:pt x="2181" y="4210"/>
                    <a:pt x="2255" y="4210"/>
                  </a:cubicBezTo>
                  <a:cubicBezTo>
                    <a:pt x="3314" y="4210"/>
                    <a:pt x="4219" y="3396"/>
                    <a:pt x="4336" y="2318"/>
                  </a:cubicBezTo>
                  <a:cubicBezTo>
                    <a:pt x="4436" y="1165"/>
                    <a:pt x="3584" y="113"/>
                    <a:pt x="2431" y="12"/>
                  </a:cubicBezTo>
                  <a:cubicBezTo>
                    <a:pt x="2356" y="4"/>
                    <a:pt x="2281" y="0"/>
                    <a:pt x="2206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6165857" y="2897264"/>
              <a:ext cx="122245" cy="115992"/>
            </a:xfrm>
            <a:custGeom>
              <a:avLst/>
              <a:gdLst/>
              <a:ahLst/>
              <a:cxnLst/>
              <a:rect l="l" t="t" r="r" b="b"/>
              <a:pathLst>
                <a:path w="4438" h="4211" extrusionOk="0">
                  <a:moveTo>
                    <a:pt x="2207" y="0"/>
                  </a:moveTo>
                  <a:cubicBezTo>
                    <a:pt x="1145" y="0"/>
                    <a:pt x="220" y="815"/>
                    <a:pt x="126" y="1892"/>
                  </a:cubicBezTo>
                  <a:cubicBezTo>
                    <a:pt x="1" y="3045"/>
                    <a:pt x="853" y="4098"/>
                    <a:pt x="2006" y="4198"/>
                  </a:cubicBezTo>
                  <a:cubicBezTo>
                    <a:pt x="2083" y="4206"/>
                    <a:pt x="2160" y="4210"/>
                    <a:pt x="2236" y="4210"/>
                  </a:cubicBezTo>
                  <a:cubicBezTo>
                    <a:pt x="3315" y="4210"/>
                    <a:pt x="4218" y="3396"/>
                    <a:pt x="4312" y="2318"/>
                  </a:cubicBezTo>
                  <a:cubicBezTo>
                    <a:pt x="4437" y="1165"/>
                    <a:pt x="3585" y="113"/>
                    <a:pt x="2432" y="13"/>
                  </a:cubicBezTo>
                  <a:cubicBezTo>
                    <a:pt x="2356" y="4"/>
                    <a:pt x="2281" y="0"/>
                    <a:pt x="2207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6" name="Picture 6" descr="Giấy màu thủ công A5 - Nam Cường Thịnh">
            <a:extLst>
              <a:ext uri="{FF2B5EF4-FFF2-40B4-BE49-F238E27FC236}">
                <a16:creationId xmlns:a16="http://schemas.microsoft.com/office/drawing/2014/main" id="{C59E97AB-F9D3-4986-8A62-E013AB0A7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9" y="450730"/>
            <a:ext cx="2717222" cy="27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8" descr="1 Kích thước giấy A4 trong đơn vị chuẩn pixel, mm, cm, inche">
            <a:extLst>
              <a:ext uri="{FF2B5EF4-FFF2-40B4-BE49-F238E27FC236}">
                <a16:creationId xmlns:a16="http://schemas.microsoft.com/office/drawing/2014/main" id="{59995646-FE02-4F46-B125-CA172EEFD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6" b="98361" l="10000" r="74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6690">
            <a:off x="264057" y="850019"/>
            <a:ext cx="3642547" cy="24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8" descr="Tẩy Bút Chì Deli 3045">
            <a:extLst>
              <a:ext uri="{FF2B5EF4-FFF2-40B4-BE49-F238E27FC236}">
                <a16:creationId xmlns:a16="http://schemas.microsoft.com/office/drawing/2014/main" id="{79B530C5-0E2A-4641-8904-E49280F01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85" b="89844" l="234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07" y="930955"/>
            <a:ext cx="1334307" cy="1334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0" descr="Bút chì học sinh YELLOW 134 (Có tẩy)">
            <a:extLst>
              <a:ext uri="{FF2B5EF4-FFF2-40B4-BE49-F238E27FC236}">
                <a16:creationId xmlns:a16="http://schemas.microsoft.com/office/drawing/2014/main" id="{698F5D94-5656-41AF-963C-CD21782D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94" b="93824" l="3529" r="96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52" y="562167"/>
            <a:ext cx="2071880" cy="207188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2" descr="Kéo an toàn cho bé, kéo thủ công cho bé | Shopee Việt Nam">
            <a:extLst>
              <a:ext uri="{FF2B5EF4-FFF2-40B4-BE49-F238E27FC236}">
                <a16:creationId xmlns:a16="http://schemas.microsoft.com/office/drawing/2014/main" id="{4C6D40B8-533E-4436-841D-3CF21F688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41580">
            <a:off x="3695914" y="2424484"/>
            <a:ext cx="2970227" cy="297022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0" descr="Combo bút sáp 12 màu + bút chì 24 màu (2 đầu, 12 cây)">
            <a:extLst>
              <a:ext uri="{FF2B5EF4-FFF2-40B4-BE49-F238E27FC236}">
                <a16:creationId xmlns:a16="http://schemas.microsoft.com/office/drawing/2014/main" id="{9E913072-9053-4A83-97D4-A1A33C9C3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7222" l="5222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3861">
            <a:off x="1962887" y="2779323"/>
            <a:ext cx="2260549" cy="226054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6" descr="Hồ dán nước Thiên Long">
            <a:extLst>
              <a:ext uri="{FF2B5EF4-FFF2-40B4-BE49-F238E27FC236}">
                <a16:creationId xmlns:a16="http://schemas.microsoft.com/office/drawing/2014/main" id="{CA107F31-6915-4A57-A12D-16A44C40B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0849">
            <a:off x="6303459" y="2720260"/>
            <a:ext cx="1786448" cy="20026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903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1596;p33"/>
          <p:cNvGrpSpPr/>
          <p:nvPr/>
        </p:nvGrpSpPr>
        <p:grpSpPr>
          <a:xfrm rot="20077284">
            <a:off x="2702259" y="1530244"/>
            <a:ext cx="1482895" cy="1176744"/>
            <a:chOff x="8757948" y="1920174"/>
            <a:chExt cx="1090443" cy="865316"/>
          </a:xfrm>
        </p:grpSpPr>
        <p:sp>
          <p:nvSpPr>
            <p:cNvPr id="91" name="Google Shape;1597;p33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98;p33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99;p33"/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00;p33"/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01;p33"/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02;p33"/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03;p33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04;p33"/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05;p33"/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06;p33"/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07;p33"/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08;p33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09;p33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10;p33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11;p33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12;p33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13;p33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14;p33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15;p33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16;p33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17;p33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18;p33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0" name="Google Shape;1590;p33"/>
          <p:cNvGrpSpPr/>
          <p:nvPr/>
        </p:nvGrpSpPr>
        <p:grpSpPr>
          <a:xfrm rot="20670522">
            <a:off x="2195878" y="3665916"/>
            <a:ext cx="890300" cy="685375"/>
            <a:chOff x="8267893" y="1920039"/>
            <a:chExt cx="890274" cy="685355"/>
          </a:xfrm>
        </p:grpSpPr>
        <p:sp>
          <p:nvSpPr>
            <p:cNvPr id="1591" name="Google Shape;1591;p33"/>
            <p:cNvSpPr/>
            <p:nvPr/>
          </p:nvSpPr>
          <p:spPr>
            <a:xfrm>
              <a:off x="8267893" y="1920039"/>
              <a:ext cx="890265" cy="685355"/>
            </a:xfrm>
            <a:custGeom>
              <a:avLst/>
              <a:gdLst/>
              <a:ahLst/>
              <a:cxnLst/>
              <a:rect l="l" t="t" r="r" b="b"/>
              <a:pathLst>
                <a:path w="25942" h="19971" extrusionOk="0">
                  <a:moveTo>
                    <a:pt x="9705" y="1"/>
                  </a:moveTo>
                  <a:cubicBezTo>
                    <a:pt x="7527" y="1"/>
                    <a:pt x="5973" y="655"/>
                    <a:pt x="8435" y="3009"/>
                  </a:cubicBezTo>
                  <a:cubicBezTo>
                    <a:pt x="10695" y="5086"/>
                    <a:pt x="14849" y="6638"/>
                    <a:pt x="17770" y="7505"/>
                  </a:cubicBezTo>
                  <a:cubicBezTo>
                    <a:pt x="16612" y="7411"/>
                    <a:pt x="11802" y="6606"/>
                    <a:pt x="7521" y="6606"/>
                  </a:cubicBezTo>
                  <a:cubicBezTo>
                    <a:pt x="3532" y="6606"/>
                    <a:pt x="1" y="7304"/>
                    <a:pt x="309" y="9925"/>
                  </a:cubicBezTo>
                  <a:cubicBezTo>
                    <a:pt x="574" y="12205"/>
                    <a:pt x="8728" y="12815"/>
                    <a:pt x="14639" y="12815"/>
                  </a:cubicBezTo>
                  <a:cubicBezTo>
                    <a:pt x="16359" y="12815"/>
                    <a:pt x="17889" y="12764"/>
                    <a:pt x="18980" y="12686"/>
                  </a:cubicBezTo>
                  <a:lnTo>
                    <a:pt x="18980" y="12686"/>
                  </a:lnTo>
                  <a:cubicBezTo>
                    <a:pt x="14324" y="14421"/>
                    <a:pt x="9142" y="14946"/>
                    <a:pt x="6015" y="15631"/>
                  </a:cubicBezTo>
                  <a:cubicBezTo>
                    <a:pt x="905" y="16609"/>
                    <a:pt x="1306" y="19970"/>
                    <a:pt x="6427" y="19970"/>
                  </a:cubicBezTo>
                  <a:cubicBezTo>
                    <a:pt x="6682" y="19970"/>
                    <a:pt x="6948" y="19962"/>
                    <a:pt x="7225" y="19945"/>
                  </a:cubicBezTo>
                  <a:cubicBezTo>
                    <a:pt x="12931" y="19625"/>
                    <a:pt x="19893" y="18347"/>
                    <a:pt x="25942" y="17023"/>
                  </a:cubicBezTo>
                  <a:lnTo>
                    <a:pt x="25942" y="4629"/>
                  </a:lnTo>
                  <a:cubicBezTo>
                    <a:pt x="22016" y="3077"/>
                    <a:pt x="17702" y="1799"/>
                    <a:pt x="13981" y="589"/>
                  </a:cubicBezTo>
                  <a:cubicBezTo>
                    <a:pt x="12996" y="310"/>
                    <a:pt x="11203" y="1"/>
                    <a:pt x="97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8600128" y="1969526"/>
              <a:ext cx="558037" cy="233153"/>
            </a:xfrm>
            <a:custGeom>
              <a:avLst/>
              <a:gdLst/>
              <a:ahLst/>
              <a:cxnLst/>
              <a:rect l="l" t="t" r="r" b="b"/>
              <a:pathLst>
                <a:path w="16261" h="6794" extrusionOk="0">
                  <a:moveTo>
                    <a:pt x="487" y="1"/>
                  </a:moveTo>
                  <a:cubicBezTo>
                    <a:pt x="190" y="1"/>
                    <a:pt x="1" y="463"/>
                    <a:pt x="306" y="653"/>
                  </a:cubicBezTo>
                  <a:cubicBezTo>
                    <a:pt x="5031" y="3712"/>
                    <a:pt x="10646" y="5675"/>
                    <a:pt x="16261" y="6793"/>
                  </a:cubicBezTo>
                  <a:lnTo>
                    <a:pt x="16261" y="6086"/>
                  </a:lnTo>
                  <a:cubicBezTo>
                    <a:pt x="10760" y="4967"/>
                    <a:pt x="5282" y="3027"/>
                    <a:pt x="671" y="60"/>
                  </a:cubicBezTo>
                  <a:cubicBezTo>
                    <a:pt x="607" y="19"/>
                    <a:pt x="545" y="1"/>
                    <a:pt x="487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8352110" y="2225369"/>
              <a:ext cx="806049" cy="51716"/>
            </a:xfrm>
            <a:custGeom>
              <a:avLst/>
              <a:gdLst/>
              <a:ahLst/>
              <a:cxnLst/>
              <a:rect l="l" t="t" r="r" b="b"/>
              <a:pathLst>
                <a:path w="23488" h="1507" extrusionOk="0">
                  <a:moveTo>
                    <a:pt x="11990" y="0"/>
                  </a:moveTo>
                  <a:cubicBezTo>
                    <a:pt x="8126" y="0"/>
                    <a:pt x="4258" y="160"/>
                    <a:pt x="457" y="160"/>
                  </a:cubicBezTo>
                  <a:cubicBezTo>
                    <a:pt x="1" y="160"/>
                    <a:pt x="1" y="868"/>
                    <a:pt x="457" y="868"/>
                  </a:cubicBezTo>
                  <a:cubicBezTo>
                    <a:pt x="4258" y="856"/>
                    <a:pt x="8126" y="691"/>
                    <a:pt x="11990" y="691"/>
                  </a:cubicBezTo>
                  <a:cubicBezTo>
                    <a:pt x="15853" y="691"/>
                    <a:pt x="19710" y="856"/>
                    <a:pt x="23488" y="1507"/>
                  </a:cubicBezTo>
                  <a:lnTo>
                    <a:pt x="23488" y="799"/>
                  </a:lnTo>
                  <a:cubicBezTo>
                    <a:pt x="19710" y="160"/>
                    <a:pt x="15853" y="0"/>
                    <a:pt x="11990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3"/>
            <p:cNvSpPr/>
            <p:nvPr/>
          </p:nvSpPr>
          <p:spPr>
            <a:xfrm>
              <a:off x="8480529" y="2421189"/>
              <a:ext cx="677633" cy="130235"/>
            </a:xfrm>
            <a:custGeom>
              <a:avLst/>
              <a:gdLst/>
              <a:ahLst/>
              <a:cxnLst/>
              <a:rect l="l" t="t" r="r" b="b"/>
              <a:pathLst>
                <a:path w="19746" h="3795" extrusionOk="0">
                  <a:moveTo>
                    <a:pt x="19746" y="1"/>
                  </a:moveTo>
                  <a:cubicBezTo>
                    <a:pt x="13241" y="503"/>
                    <a:pt x="6850" y="1872"/>
                    <a:pt x="413" y="3105"/>
                  </a:cubicBezTo>
                  <a:cubicBezTo>
                    <a:pt x="0" y="3192"/>
                    <a:pt x="145" y="3795"/>
                    <a:pt x="553" y="3795"/>
                  </a:cubicBezTo>
                  <a:cubicBezTo>
                    <a:pt x="574" y="3795"/>
                    <a:pt x="596" y="3793"/>
                    <a:pt x="618" y="3790"/>
                  </a:cubicBezTo>
                  <a:cubicBezTo>
                    <a:pt x="6964" y="2557"/>
                    <a:pt x="13309" y="1188"/>
                    <a:pt x="19746" y="708"/>
                  </a:cubicBezTo>
                  <a:lnTo>
                    <a:pt x="19746" y="1"/>
                  </a:ln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3"/>
            <p:cNvSpPr/>
            <p:nvPr/>
          </p:nvSpPr>
          <p:spPr>
            <a:xfrm>
              <a:off x="8675456" y="2081884"/>
              <a:ext cx="482710" cy="421247"/>
            </a:xfrm>
            <a:custGeom>
              <a:avLst/>
              <a:gdLst/>
              <a:ahLst/>
              <a:cxnLst/>
              <a:rect l="l" t="t" r="r" b="b"/>
              <a:pathLst>
                <a:path w="14066" h="12275" extrusionOk="0">
                  <a:moveTo>
                    <a:pt x="5947" y="1"/>
                  </a:moveTo>
                  <a:cubicBezTo>
                    <a:pt x="4617" y="1"/>
                    <a:pt x="3672" y="406"/>
                    <a:pt x="5187" y="1853"/>
                  </a:cubicBezTo>
                  <a:cubicBezTo>
                    <a:pt x="6556" y="3131"/>
                    <a:pt x="9113" y="4090"/>
                    <a:pt x="10916" y="4615"/>
                  </a:cubicBezTo>
                  <a:cubicBezTo>
                    <a:pt x="10195" y="4556"/>
                    <a:pt x="7242" y="4063"/>
                    <a:pt x="4615" y="4063"/>
                  </a:cubicBezTo>
                  <a:cubicBezTo>
                    <a:pt x="2167" y="4063"/>
                    <a:pt x="1" y="4491"/>
                    <a:pt x="188" y="6099"/>
                  </a:cubicBezTo>
                  <a:cubicBezTo>
                    <a:pt x="346" y="7488"/>
                    <a:pt x="5300" y="7875"/>
                    <a:pt x="8923" y="7875"/>
                  </a:cubicBezTo>
                  <a:cubicBezTo>
                    <a:pt x="10003" y="7875"/>
                    <a:pt x="10965" y="7840"/>
                    <a:pt x="11646" y="7788"/>
                  </a:cubicBezTo>
                  <a:lnTo>
                    <a:pt x="11646" y="7788"/>
                  </a:lnTo>
                  <a:cubicBezTo>
                    <a:pt x="8793" y="8861"/>
                    <a:pt x="5598" y="9180"/>
                    <a:pt x="3680" y="9591"/>
                  </a:cubicBezTo>
                  <a:cubicBezTo>
                    <a:pt x="537" y="10202"/>
                    <a:pt x="796" y="12275"/>
                    <a:pt x="3980" y="12275"/>
                  </a:cubicBezTo>
                  <a:cubicBezTo>
                    <a:pt x="4125" y="12275"/>
                    <a:pt x="4276" y="12271"/>
                    <a:pt x="4434" y="12262"/>
                  </a:cubicBezTo>
                  <a:cubicBezTo>
                    <a:pt x="7355" y="12079"/>
                    <a:pt x="10825" y="11508"/>
                    <a:pt x="14066" y="10846"/>
                  </a:cubicBezTo>
                  <a:lnTo>
                    <a:pt x="14066" y="2150"/>
                  </a:lnTo>
                  <a:cubicBezTo>
                    <a:pt x="12194" y="1511"/>
                    <a:pt x="10277" y="917"/>
                    <a:pt x="8565" y="370"/>
                  </a:cubicBezTo>
                  <a:cubicBezTo>
                    <a:pt x="7960" y="193"/>
                    <a:pt x="6863" y="1"/>
                    <a:pt x="5947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33"/>
          <p:cNvGrpSpPr/>
          <p:nvPr/>
        </p:nvGrpSpPr>
        <p:grpSpPr>
          <a:xfrm rot="15261124">
            <a:off x="1439465" y="1968518"/>
            <a:ext cx="1482895" cy="1176744"/>
            <a:chOff x="8757948" y="1920174"/>
            <a:chExt cx="1090443" cy="865316"/>
          </a:xfrm>
        </p:grpSpPr>
        <p:sp>
          <p:nvSpPr>
            <p:cNvPr id="1597" name="Google Shape;1597;p33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3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3"/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3"/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3"/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3"/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3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3"/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3"/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3"/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3"/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3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3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3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3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3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3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3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3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3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3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3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9" name="Google Shape;1619;p33"/>
          <p:cNvGrpSpPr/>
          <p:nvPr/>
        </p:nvGrpSpPr>
        <p:grpSpPr>
          <a:xfrm rot="2523418">
            <a:off x="2420014" y="1908187"/>
            <a:ext cx="630846" cy="471257"/>
            <a:chOff x="5913226" y="4077344"/>
            <a:chExt cx="914289" cy="694967"/>
          </a:xfrm>
        </p:grpSpPr>
        <p:sp>
          <p:nvSpPr>
            <p:cNvPr id="1620" name="Google Shape;1620;p33"/>
            <p:cNvSpPr/>
            <p:nvPr/>
          </p:nvSpPr>
          <p:spPr>
            <a:xfrm>
              <a:off x="5913226" y="4077344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6022599" y="4229579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6385548" y="4469464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6117248" y="4185240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6316775" y="4277659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6664384" y="4677021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6432530" y="4400622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7" name="Google Shape;1627;p33"/>
          <p:cNvGrpSpPr/>
          <p:nvPr/>
        </p:nvGrpSpPr>
        <p:grpSpPr>
          <a:xfrm rot="1902103">
            <a:off x="3921631" y="1510523"/>
            <a:ext cx="579668" cy="1176893"/>
            <a:chOff x="6358918" y="3044707"/>
            <a:chExt cx="579665" cy="1176886"/>
          </a:xfrm>
        </p:grpSpPr>
        <p:sp>
          <p:nvSpPr>
            <p:cNvPr id="1628" name="Google Shape;1628;p33"/>
            <p:cNvSpPr/>
            <p:nvPr/>
          </p:nvSpPr>
          <p:spPr>
            <a:xfrm>
              <a:off x="6382391" y="3044707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6706699" y="3364176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6645990" y="3064852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6358918" y="3497640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6716102" y="3669711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6522444" y="3135891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6669532" y="3180642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6422544" y="3552480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6625193" y="3711614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8" name="Google Shape;1638;p33"/>
          <p:cNvSpPr/>
          <p:nvPr/>
        </p:nvSpPr>
        <p:spPr>
          <a:xfrm>
            <a:off x="7067407" y="1981663"/>
            <a:ext cx="240175" cy="235452"/>
          </a:xfrm>
          <a:custGeom>
            <a:avLst/>
            <a:gdLst/>
            <a:ahLst/>
            <a:cxnLst/>
            <a:rect l="l" t="t" r="r" b="b"/>
            <a:pathLst>
              <a:path w="13986" h="13711" extrusionOk="0">
                <a:moveTo>
                  <a:pt x="13233" y="6843"/>
                </a:moveTo>
                <a:cubicBezTo>
                  <a:pt x="12457" y="10026"/>
                  <a:pt x="8446" y="13710"/>
                  <a:pt x="6918" y="13710"/>
                </a:cubicBezTo>
                <a:cubicBezTo>
                  <a:pt x="5013" y="13710"/>
                  <a:pt x="1479" y="10026"/>
                  <a:pt x="752" y="6843"/>
                </a:cubicBezTo>
                <a:cubicBezTo>
                  <a:pt x="0" y="3510"/>
                  <a:pt x="2732" y="1"/>
                  <a:pt x="6993" y="3885"/>
                </a:cubicBezTo>
                <a:cubicBezTo>
                  <a:pt x="11153" y="101"/>
                  <a:pt x="13985" y="3710"/>
                  <a:pt x="13233" y="68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33"/>
          <p:cNvSpPr/>
          <p:nvPr/>
        </p:nvSpPr>
        <p:spPr>
          <a:xfrm>
            <a:off x="1725162" y="2520543"/>
            <a:ext cx="177770" cy="174318"/>
          </a:xfrm>
          <a:custGeom>
            <a:avLst/>
            <a:gdLst/>
            <a:ahLst/>
            <a:cxnLst/>
            <a:rect l="l" t="t" r="r" b="b"/>
            <a:pathLst>
              <a:path w="10352" h="10151" extrusionOk="0">
                <a:moveTo>
                  <a:pt x="9800" y="5063"/>
                </a:moveTo>
                <a:cubicBezTo>
                  <a:pt x="9248" y="7419"/>
                  <a:pt x="6266" y="10151"/>
                  <a:pt x="5113" y="10151"/>
                </a:cubicBezTo>
                <a:cubicBezTo>
                  <a:pt x="3710" y="10151"/>
                  <a:pt x="1103" y="7419"/>
                  <a:pt x="552" y="5063"/>
                </a:cubicBezTo>
                <a:cubicBezTo>
                  <a:pt x="0" y="2582"/>
                  <a:pt x="2030" y="0"/>
                  <a:pt x="5188" y="2883"/>
                </a:cubicBezTo>
                <a:cubicBezTo>
                  <a:pt x="8246" y="76"/>
                  <a:pt x="10351" y="2757"/>
                  <a:pt x="9800" y="50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33"/>
          <p:cNvSpPr/>
          <p:nvPr/>
        </p:nvSpPr>
        <p:spPr>
          <a:xfrm>
            <a:off x="2439996" y="1360729"/>
            <a:ext cx="177770" cy="174318"/>
          </a:xfrm>
          <a:custGeom>
            <a:avLst/>
            <a:gdLst/>
            <a:ahLst/>
            <a:cxnLst/>
            <a:rect l="l" t="t" r="r" b="b"/>
            <a:pathLst>
              <a:path w="10352" h="10151" extrusionOk="0">
                <a:moveTo>
                  <a:pt x="9800" y="5063"/>
                </a:moveTo>
                <a:cubicBezTo>
                  <a:pt x="9223" y="7419"/>
                  <a:pt x="6266" y="10151"/>
                  <a:pt x="5113" y="10151"/>
                </a:cubicBezTo>
                <a:cubicBezTo>
                  <a:pt x="3709" y="10151"/>
                  <a:pt x="1103" y="7419"/>
                  <a:pt x="551" y="5063"/>
                </a:cubicBezTo>
                <a:cubicBezTo>
                  <a:pt x="0" y="2582"/>
                  <a:pt x="2030" y="0"/>
                  <a:pt x="5163" y="2883"/>
                </a:cubicBezTo>
                <a:cubicBezTo>
                  <a:pt x="8246" y="76"/>
                  <a:pt x="10351" y="2757"/>
                  <a:pt x="9800" y="50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33"/>
          <p:cNvSpPr/>
          <p:nvPr/>
        </p:nvSpPr>
        <p:spPr>
          <a:xfrm>
            <a:off x="1451343" y="1739263"/>
            <a:ext cx="123110" cy="120946"/>
          </a:xfrm>
          <a:custGeom>
            <a:avLst/>
            <a:gdLst/>
            <a:ahLst/>
            <a:cxnLst/>
            <a:rect l="l" t="t" r="r" b="b"/>
            <a:pathLst>
              <a:path w="7169" h="7043" extrusionOk="0">
                <a:moveTo>
                  <a:pt x="6793" y="3509"/>
                </a:moveTo>
                <a:cubicBezTo>
                  <a:pt x="6417" y="5138"/>
                  <a:pt x="4337" y="7043"/>
                  <a:pt x="3560" y="7043"/>
                </a:cubicBezTo>
                <a:cubicBezTo>
                  <a:pt x="2582" y="7043"/>
                  <a:pt x="778" y="5138"/>
                  <a:pt x="402" y="3509"/>
                </a:cubicBezTo>
                <a:cubicBezTo>
                  <a:pt x="1" y="1805"/>
                  <a:pt x="1404" y="0"/>
                  <a:pt x="3585" y="2005"/>
                </a:cubicBezTo>
                <a:cubicBezTo>
                  <a:pt x="5740" y="50"/>
                  <a:pt x="7169" y="1905"/>
                  <a:pt x="6793" y="35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33"/>
          <p:cNvSpPr/>
          <p:nvPr/>
        </p:nvSpPr>
        <p:spPr>
          <a:xfrm>
            <a:off x="7307554" y="2573902"/>
            <a:ext cx="123110" cy="120946"/>
          </a:xfrm>
          <a:custGeom>
            <a:avLst/>
            <a:gdLst/>
            <a:ahLst/>
            <a:cxnLst/>
            <a:rect l="l" t="t" r="r" b="b"/>
            <a:pathLst>
              <a:path w="7169" h="7043" extrusionOk="0">
                <a:moveTo>
                  <a:pt x="6768" y="3509"/>
                </a:moveTo>
                <a:cubicBezTo>
                  <a:pt x="6392" y="5138"/>
                  <a:pt x="4337" y="7043"/>
                  <a:pt x="3535" y="7043"/>
                </a:cubicBezTo>
                <a:cubicBezTo>
                  <a:pt x="2557" y="7043"/>
                  <a:pt x="753" y="5138"/>
                  <a:pt x="377" y="3509"/>
                </a:cubicBezTo>
                <a:cubicBezTo>
                  <a:pt x="1" y="1805"/>
                  <a:pt x="1404" y="0"/>
                  <a:pt x="3585" y="2005"/>
                </a:cubicBezTo>
                <a:cubicBezTo>
                  <a:pt x="5715" y="50"/>
                  <a:pt x="7169" y="1905"/>
                  <a:pt x="6768" y="35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33"/>
          <p:cNvSpPr/>
          <p:nvPr/>
        </p:nvSpPr>
        <p:spPr>
          <a:xfrm>
            <a:off x="6576050" y="1946694"/>
            <a:ext cx="123110" cy="120517"/>
          </a:xfrm>
          <a:custGeom>
            <a:avLst/>
            <a:gdLst/>
            <a:ahLst/>
            <a:cxnLst/>
            <a:rect l="l" t="t" r="r" b="b"/>
            <a:pathLst>
              <a:path w="7169" h="7018" extrusionOk="0">
                <a:moveTo>
                  <a:pt x="6793" y="3509"/>
                </a:moveTo>
                <a:cubicBezTo>
                  <a:pt x="6392" y="5138"/>
                  <a:pt x="4336" y="7018"/>
                  <a:pt x="3559" y="7018"/>
                </a:cubicBezTo>
                <a:cubicBezTo>
                  <a:pt x="2582" y="7018"/>
                  <a:pt x="752" y="5138"/>
                  <a:pt x="402" y="3484"/>
                </a:cubicBezTo>
                <a:cubicBezTo>
                  <a:pt x="1" y="1780"/>
                  <a:pt x="1404" y="0"/>
                  <a:pt x="3585" y="1980"/>
                </a:cubicBezTo>
                <a:cubicBezTo>
                  <a:pt x="5715" y="50"/>
                  <a:pt x="7168" y="1905"/>
                  <a:pt x="6793" y="35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33">
            <a:hlinkClick r:id="rId3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679" name="Google Shape;1679;p33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33">
            <a:hlinkClick r:id="rId4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33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loud Callout 1"/>
          <p:cNvSpPr/>
          <p:nvPr/>
        </p:nvSpPr>
        <p:spPr>
          <a:xfrm>
            <a:off x="2389272" y="2163954"/>
            <a:ext cx="4696097" cy="1833909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Barlow Medium"/>
                <a:cs typeface="Times New Roman" pitchFamily="18" charset="0"/>
                <a:sym typeface="Barlow Medium"/>
              </a:rPr>
              <a:t>KHÁM PHÁ</a:t>
            </a: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51" name="Google Shape;1651;p33"/>
          <p:cNvGrpSpPr/>
          <p:nvPr/>
        </p:nvGrpSpPr>
        <p:grpSpPr>
          <a:xfrm>
            <a:off x="6053042" y="1953448"/>
            <a:ext cx="1899660" cy="2439344"/>
            <a:chOff x="5742149" y="2182223"/>
            <a:chExt cx="1899660" cy="2439344"/>
          </a:xfrm>
        </p:grpSpPr>
        <p:grpSp>
          <p:nvGrpSpPr>
            <p:cNvPr id="1652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1653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3" name="Google Shape;1673;p33"/>
            <p:cNvGrpSpPr/>
            <p:nvPr/>
          </p:nvGrpSpPr>
          <p:grpSpPr>
            <a:xfrm rot="3425889">
              <a:off x="6874297" y="3738652"/>
              <a:ext cx="862054" cy="672970"/>
              <a:chOff x="1530147" y="3725108"/>
              <a:chExt cx="862056" cy="672972"/>
            </a:xfrm>
          </p:grpSpPr>
          <p:sp>
            <p:nvSpPr>
              <p:cNvPr id="1674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3"/>
              <p:cNvSpPr/>
              <p:nvPr/>
            </p:nvSpPr>
            <p:spPr>
              <a:xfrm flipH="1">
                <a:off x="1861329" y="3793821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1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1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1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1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1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4000"/>
                                        <p:tgtEl>
                                          <p:spTgt spid="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1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0" fill="hold"/>
                                        <p:tgtEl>
                                          <p:spTgt spid="1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0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4000"/>
                                        <p:tgtEl>
                                          <p:spTgt spid="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000" fill="hold"/>
                                        <p:tgtEl>
                                          <p:spTgt spid="1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0" fill="hold"/>
                                        <p:tgtEl>
                                          <p:spTgt spid="1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40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4000" fill="hold"/>
                                        <p:tgtEl>
                                          <p:spTgt spid="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0" fill="hold"/>
                                        <p:tgtEl>
                                          <p:spTgt spid="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400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4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4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" grpId="0" animBg="1"/>
      <p:bldP spid="1639" grpId="0" animBg="1"/>
      <p:bldP spid="1640" grpId="0" animBg="1"/>
      <p:bldP spid="1641" grpId="0" animBg="1"/>
      <p:bldP spid="1642" grpId="0" animBg="1"/>
      <p:bldP spid="16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8">
            <a:hlinkClick r:id="rId3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</a:endParaRPr>
          </a:p>
        </p:txBody>
      </p:sp>
      <p:sp>
        <p:nvSpPr>
          <p:cNvPr id="1175" name="Google Shape;1175;p28">
            <a:hlinkClick r:id="rId4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176" name="Google Shape;1176;p28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28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973;p28">
            <a:extLst>
              <a:ext uri="{FF2B5EF4-FFF2-40B4-BE49-F238E27FC236}">
                <a16:creationId xmlns:a16="http://schemas.microsoft.com/office/drawing/2014/main" id="{BC640F58-B620-C342-9455-526F237D50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675" y="4151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6F96E0-E920-4DFF-99B2-303E4A6758D6}"/>
              </a:ext>
            </a:extLst>
          </p:cNvPr>
          <p:cNvSpPr/>
          <p:nvPr/>
        </p:nvSpPr>
        <p:spPr>
          <a:xfrm>
            <a:off x="1276003" y="605950"/>
            <a:ext cx="1870364" cy="16136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2A7C81-93AC-42C5-AC2A-BEA331819E20}"/>
              </a:ext>
            </a:extLst>
          </p:cNvPr>
          <p:cNvSpPr/>
          <p:nvPr/>
        </p:nvSpPr>
        <p:spPr>
          <a:xfrm>
            <a:off x="1230282" y="2709765"/>
            <a:ext cx="1961804" cy="19618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024EC69-D476-4E4A-A7D3-A9A3B6D03628}"/>
              </a:ext>
            </a:extLst>
          </p:cNvPr>
          <p:cNvSpPr/>
          <p:nvPr/>
        </p:nvSpPr>
        <p:spPr>
          <a:xfrm>
            <a:off x="5269349" y="1405148"/>
            <a:ext cx="2450883" cy="232660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A70D77-0B27-43AD-B22D-4A27535F0807}"/>
              </a:ext>
            </a:extLst>
          </p:cNvPr>
          <p:cNvSpPr txBox="1"/>
          <p:nvPr/>
        </p:nvSpPr>
        <p:spPr>
          <a:xfrm>
            <a:off x="1525386" y="2258382"/>
            <a:ext cx="1421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Hình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vuông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D8CC4-B72D-42AF-90A4-771E87F12B00}"/>
              </a:ext>
            </a:extLst>
          </p:cNvPr>
          <p:cNvSpPr txBox="1"/>
          <p:nvPr/>
        </p:nvSpPr>
        <p:spPr>
          <a:xfrm>
            <a:off x="1512915" y="4635668"/>
            <a:ext cx="1396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Hình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tròn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CFF22-AB24-41B1-B901-C0131877034B}"/>
              </a:ext>
            </a:extLst>
          </p:cNvPr>
          <p:cNvSpPr txBox="1"/>
          <p:nvPr/>
        </p:nvSpPr>
        <p:spPr>
          <a:xfrm>
            <a:off x="5561269" y="3808783"/>
            <a:ext cx="2158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Hình</a:t>
            </a:r>
            <a:r>
              <a:rPr lang="en-US" sz="1800" dirty="0">
                <a:solidFill>
                  <a:srgbClr val="0070C0"/>
                </a:solidFill>
              </a:rPr>
              <a:t> tam </a:t>
            </a:r>
            <a:r>
              <a:rPr lang="en-US" sz="1800" dirty="0" err="1">
                <a:solidFill>
                  <a:srgbClr val="0070C0"/>
                </a:solidFill>
              </a:rPr>
              <a:t>giác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F910A-BA3F-49D2-9B58-17B46032009C}"/>
              </a:ext>
            </a:extLst>
          </p:cNvPr>
          <p:cNvSpPr txBox="1"/>
          <p:nvPr/>
        </p:nvSpPr>
        <p:spPr>
          <a:xfrm>
            <a:off x="2551173" y="-23701"/>
            <a:ext cx="444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CƠ BẢN</a:t>
            </a:r>
          </a:p>
        </p:txBody>
      </p:sp>
    </p:spTree>
    <p:extLst>
      <p:ext uri="{BB962C8B-B14F-4D97-AF65-F5344CB8AC3E}">
        <p14:creationId xmlns:p14="http://schemas.microsoft.com/office/powerpoint/2010/main" val="192454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lorful, several, fabric&#10;&#10;Description automatically generated">
            <a:extLst>
              <a:ext uri="{FF2B5EF4-FFF2-40B4-BE49-F238E27FC236}">
                <a16:creationId xmlns:a16="http://schemas.microsoft.com/office/drawing/2014/main" id="{C2FFAF28-97AF-49D0-B2D8-4F6FEC802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105" y="726782"/>
            <a:ext cx="5184542" cy="3689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783568-5771-4AA3-9DDB-183A6AFD167D}"/>
              </a:ext>
            </a:extLst>
          </p:cNvPr>
          <p:cNvSpPr txBox="1"/>
          <p:nvPr/>
        </p:nvSpPr>
        <p:spPr>
          <a:xfrm>
            <a:off x="2090651" y="41563"/>
            <a:ext cx="569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CƠ BẢN TRONG TRANH VẼ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01BF75-9762-42A7-B1FE-7EBE3562C065}"/>
              </a:ext>
            </a:extLst>
          </p:cNvPr>
          <p:cNvSpPr txBox="1"/>
          <p:nvPr/>
        </p:nvSpPr>
        <p:spPr>
          <a:xfrm>
            <a:off x="4430683" y="4526176"/>
            <a:ext cx="434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324DD9-0811-45CC-9E2B-A076697CB873}"/>
              </a:ext>
            </a:extLst>
          </p:cNvPr>
          <p:cNvSpPr txBox="1"/>
          <p:nvPr/>
        </p:nvSpPr>
        <p:spPr>
          <a:xfrm>
            <a:off x="332509" y="1197033"/>
            <a:ext cx="3516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F3F39-BB59-4C00-B5FA-4BF3EA6AA55F}"/>
              </a:ext>
            </a:extLst>
          </p:cNvPr>
          <p:cNvSpPr txBox="1"/>
          <p:nvPr/>
        </p:nvSpPr>
        <p:spPr>
          <a:xfrm>
            <a:off x="324197" y="2331411"/>
            <a:ext cx="3341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457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3E4C83F-07A0-4967-9DAB-C4BC6CF7B81E}"/>
              </a:ext>
            </a:extLst>
          </p:cNvPr>
          <p:cNvGrpSpPr/>
          <p:nvPr/>
        </p:nvGrpSpPr>
        <p:grpSpPr>
          <a:xfrm>
            <a:off x="2478166" y="1986584"/>
            <a:ext cx="3358387" cy="2959497"/>
            <a:chOff x="1221970" y="2074087"/>
            <a:chExt cx="3857625" cy="2959497"/>
          </a:xfrm>
        </p:grpSpPr>
        <p:pic>
          <p:nvPicPr>
            <p:cNvPr id="11" name="Picture 10" descr="A butterfly on a flower&#10;&#10;Description automatically generated">
              <a:extLst>
                <a:ext uri="{FF2B5EF4-FFF2-40B4-BE49-F238E27FC236}">
                  <a16:creationId xmlns:a16="http://schemas.microsoft.com/office/drawing/2014/main" id="{EF091942-59FA-4F81-93DD-29E85FF42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875" b="98250" l="917" r="90750">
                          <a14:foregroundMark x1="22417" y1="35875" x2="22417" y2="35875"/>
                          <a14:foregroundMark x1="21167" y1="21375" x2="21167" y2="21375"/>
                          <a14:foregroundMark x1="20083" y1="37250" x2="34333" y2="39500"/>
                          <a14:foregroundMark x1="34500" y1="41375" x2="26583" y2="41750"/>
                          <a14:foregroundMark x1="15083" y1="39750" x2="18750" y2="41125"/>
                          <a14:foregroundMark x1="54333" y1="9125" x2="54167" y2="7750"/>
                          <a14:foregroundMark x1="54167" y1="9125" x2="54167" y2="9125"/>
                          <a14:foregroundMark x1="90750" y1="55250" x2="89917" y2="68875"/>
                          <a14:foregroundMark x1="75250" y1="90500" x2="70917" y2="92500"/>
                          <a14:foregroundMark x1="68583" y1="97250" x2="57167" y2="95000"/>
                          <a14:foregroundMark x1="42250" y1="93125" x2="28417" y2="98250"/>
                          <a14:foregroundMark x1="28417" y1="98250" x2="24583" y2="94125"/>
                          <a14:foregroundMark x1="12083" y1="71500" x2="2417" y2="84250"/>
                          <a14:foregroundMark x1="2417" y1="84250" x2="12250" y2="99875"/>
                          <a14:foregroundMark x1="12250" y1="99875" x2="2417" y2="47875"/>
                          <a14:foregroundMark x1="2417" y1="47875" x2="4750" y2="39750"/>
                          <a14:foregroundMark x1="2167" y1="42375" x2="917" y2="39125"/>
                          <a14:foregroundMark x1="4333" y1="46625" x2="7167" y2="41750"/>
                          <a14:foregroundMark x1="63583" y1="38500" x2="78917" y2="34625"/>
                          <a14:foregroundMark x1="66167" y1="75000" x2="51667" y2="22250"/>
                          <a14:foregroundMark x1="51667" y1="22250" x2="72000" y2="76000"/>
                          <a14:foregroundMark x1="58250" y1="30125" x2="53417" y2="11125"/>
                          <a14:foregroundMark x1="53417" y1="11125" x2="45083" y2="28750"/>
                          <a14:foregroundMark x1="45083" y1="28750" x2="41667" y2="56625"/>
                          <a14:foregroundMark x1="41667" y1="56625" x2="53000" y2="12750"/>
                          <a14:foregroundMark x1="53000" y1="12750" x2="53917" y2="11625"/>
                          <a14:foregroundMark x1="51083" y1="11625" x2="48083" y2="16125"/>
                          <a14:foregroundMark x1="51750" y1="10000" x2="47000" y2="13625"/>
                          <a14:foregroundMark x1="52000" y1="7750" x2="52000" y2="7750"/>
                          <a14:foregroundMark x1="52000" y1="7750" x2="54333" y2="5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1970" y="2074087"/>
              <a:ext cx="3857625" cy="25717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95BA8F-6A94-4DE0-83CF-93E54F3834AC}"/>
                </a:ext>
              </a:extLst>
            </p:cNvPr>
            <p:cNvSpPr txBox="1"/>
            <p:nvPr/>
          </p:nvSpPr>
          <p:spPr>
            <a:xfrm>
              <a:off x="1695796" y="469503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Bướm</a:t>
              </a:r>
              <a:r>
                <a:rPr lang="en-US" sz="1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vằn</a:t>
              </a:r>
              <a:endParaRPr lang="en-US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684702-31AD-435D-896D-61239B8D9E50}"/>
              </a:ext>
            </a:extLst>
          </p:cNvPr>
          <p:cNvGrpSpPr/>
          <p:nvPr/>
        </p:nvGrpSpPr>
        <p:grpSpPr>
          <a:xfrm>
            <a:off x="5640017" y="2325138"/>
            <a:ext cx="3023140" cy="2539169"/>
            <a:chOff x="3741342" y="1025583"/>
            <a:chExt cx="3805151" cy="4008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293FBF-A591-421C-808E-16AEBEEF8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0" b="94375" l="10000" r="90000">
                          <a14:foregroundMark x1="12375" y1="94375" x2="27500" y2="92500"/>
                          <a14:foregroundMark x1="84875" y1="94375" x2="73750" y2="94250"/>
                          <a14:foregroundMark x1="50125" y1="15250" x2="51750" y2="7250"/>
                          <a14:foregroundMark x1="48500" y1="4875" x2="47875" y2="1750"/>
                          <a14:foregroundMark x1="52750" y1="4500" x2="55625" y2="500"/>
                          <a14:foregroundMark x1="56625" y1="21875" x2="57250" y2="23625"/>
                          <a14:foregroundMark x1="63125" y1="35375" x2="63750" y2="381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41342" y="1025583"/>
              <a:ext cx="3805151" cy="38051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A71789-10D7-4363-93FB-74E386AC42C2}"/>
                </a:ext>
              </a:extLst>
            </p:cNvPr>
            <p:cNvSpPr txBox="1"/>
            <p:nvPr/>
          </p:nvSpPr>
          <p:spPr>
            <a:xfrm>
              <a:off x="5079595" y="4695030"/>
              <a:ext cx="2103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Lều</a:t>
              </a:r>
              <a:r>
                <a:rPr lang="en-US" sz="1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vải</a:t>
              </a:r>
              <a:endParaRPr lang="en-US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F1E7B59-6561-4993-99E9-816219661298}"/>
              </a:ext>
            </a:extLst>
          </p:cNvPr>
          <p:cNvGrpSpPr/>
          <p:nvPr/>
        </p:nvGrpSpPr>
        <p:grpSpPr>
          <a:xfrm>
            <a:off x="139837" y="123297"/>
            <a:ext cx="2164268" cy="1804572"/>
            <a:chOff x="139837" y="123297"/>
            <a:chExt cx="2164268" cy="18045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2AB13B0-8CE2-468C-A99B-BC896091A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837" y="123297"/>
              <a:ext cx="2164268" cy="180457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AAE7A6B-DD51-4315-B1AC-2D7788C3C41A}"/>
                </a:ext>
              </a:extLst>
            </p:cNvPr>
            <p:cNvSpPr txBox="1"/>
            <p:nvPr/>
          </p:nvSpPr>
          <p:spPr>
            <a:xfrm>
              <a:off x="640080" y="1190162"/>
              <a:ext cx="11637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</a:rPr>
                <a:t>Hình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Tam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</a:rPr>
                <a:t>giác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4C4894-5766-4762-9625-7278D3CAB527}"/>
              </a:ext>
            </a:extLst>
          </p:cNvPr>
          <p:cNvGrpSpPr/>
          <p:nvPr/>
        </p:nvGrpSpPr>
        <p:grpSpPr>
          <a:xfrm>
            <a:off x="2360523" y="354868"/>
            <a:ext cx="3279494" cy="1517929"/>
            <a:chOff x="1800101" y="334893"/>
            <a:chExt cx="4766954" cy="1517929"/>
          </a:xfrm>
        </p:grpSpPr>
        <p:pic>
          <p:nvPicPr>
            <p:cNvPr id="9" name="Picture 8" descr="A picture containing text, ground&#10;&#10;Description automatically generated">
              <a:extLst>
                <a:ext uri="{FF2B5EF4-FFF2-40B4-BE49-F238E27FC236}">
                  <a16:creationId xmlns:a16="http://schemas.microsoft.com/office/drawing/2014/main" id="{52432269-34AE-48C3-93EA-797CF6CF7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91" b="89411" l="1499" r="99500">
                          <a14:foregroundMark x1="11189" y1="35664" x2="11189" y2="35664"/>
                          <a14:foregroundMark x1="6194" y1="37862" x2="6194" y2="37862"/>
                          <a14:foregroundMark x1="4695" y1="26973" x2="4695" y2="26973"/>
                          <a14:foregroundMark x1="1598" y1="29371" x2="1598" y2="29371"/>
                          <a14:foregroundMark x1="66733" y1="49051" x2="66733" y2="49051"/>
                          <a14:foregroundMark x1="54446" y1="50749" x2="54446" y2="50749"/>
                          <a14:foregroundMark x1="56244" y1="51249" x2="56244" y2="51249"/>
                          <a14:foregroundMark x1="88611" y1="34366" x2="88611" y2="34366"/>
                          <a14:foregroundMark x1="95804" y1="27173" x2="95804" y2="27173"/>
                          <a14:foregroundMark x1="95305" y1="26773" x2="95305" y2="26773"/>
                          <a14:foregroundMark x1="95305" y1="26773" x2="96204" y2="26074"/>
                          <a14:foregroundMark x1="96404" y1="26773" x2="99500" y2="28671"/>
                          <a14:foregroundMark x1="87512" y1="35265" x2="87512" y2="35265"/>
                          <a14:foregroundMark x1="19780" y1="40959" x2="19780" y2="40959"/>
                          <a14:foregroundMark x1="19780" y1="40959" x2="19780" y2="40959"/>
                          <a14:foregroundMark x1="17982" y1="44855" x2="17982" y2="44855"/>
                          <a14:foregroundMark x1="20180" y1="41858" x2="16284" y2="44456"/>
                          <a14:foregroundMark x1="27872" y1="47053" x2="24775" y2="50549"/>
                          <a14:foregroundMark x1="37063" y1="49451" x2="34865" y2="54745"/>
                          <a14:foregroundMark x1="47053" y1="52048" x2="45754" y2="57542"/>
                          <a14:foregroundMark x1="73526" y1="45155" x2="73726" y2="45554"/>
                          <a14:foregroundMark x1="73027" y1="44256" x2="76523" y2="48551"/>
                          <a14:foregroundMark x1="66334" y1="48851" x2="67133" y2="54545"/>
                        </a14:backgroundRemoval>
                      </a14:imgEffect>
                    </a14:imgLayer>
                  </a14:imgProps>
                </a:ext>
              </a:extLst>
            </a:blip>
            <a:srcRect t="28359" b="39408"/>
            <a:stretch/>
          </p:blipFill>
          <p:spPr>
            <a:xfrm>
              <a:off x="1800101" y="334893"/>
              <a:ext cx="4766954" cy="122648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C734C5-DBB7-4C01-B85D-AA485104C032}"/>
                </a:ext>
              </a:extLst>
            </p:cNvPr>
            <p:cNvSpPr txBox="1"/>
            <p:nvPr/>
          </p:nvSpPr>
          <p:spPr>
            <a:xfrm>
              <a:off x="3702676" y="1514268"/>
              <a:ext cx="22340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Cờ</a:t>
              </a:r>
              <a:r>
                <a:rPr lang="en-US" sz="1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1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endParaRPr lang="en-US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A006FB-7FB9-421E-BD64-8BF4E2A73C62}"/>
              </a:ext>
            </a:extLst>
          </p:cNvPr>
          <p:cNvGrpSpPr/>
          <p:nvPr/>
        </p:nvGrpSpPr>
        <p:grpSpPr>
          <a:xfrm>
            <a:off x="6065803" y="104379"/>
            <a:ext cx="2171567" cy="2017763"/>
            <a:chOff x="6258115" y="104378"/>
            <a:chExt cx="2171567" cy="2390037"/>
          </a:xfrm>
        </p:grpSpPr>
        <p:pic>
          <p:nvPicPr>
            <p:cNvPr id="7" name="Picture 6" descr="A picture containing text, sign, clipart, outdoor&#10;&#10;Description automatically generated">
              <a:extLst>
                <a:ext uri="{FF2B5EF4-FFF2-40B4-BE49-F238E27FC236}">
                  <a16:creationId xmlns:a16="http://schemas.microsoft.com/office/drawing/2014/main" id="{EA6F5CC6-72BF-4802-AFFB-8C08E9442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000" b="90000" l="3000" r="95667">
                          <a14:foregroundMark x1="6667" y1="85000" x2="6667" y2="85000"/>
                          <a14:foregroundMark x1="3000" y1="89333" x2="3000" y2="89333"/>
                          <a14:foregroundMark x1="95667" y1="89667" x2="95667" y2="89667"/>
                          <a14:foregroundMark x1="50000" y1="9000" x2="50000" y2="9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58115" y="104378"/>
              <a:ext cx="2171567" cy="2171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15189E-18D6-4310-9F6F-FB29808510EE}"/>
                </a:ext>
              </a:extLst>
            </p:cNvPr>
            <p:cNvSpPr txBox="1"/>
            <p:nvPr/>
          </p:nvSpPr>
          <p:spPr>
            <a:xfrm>
              <a:off x="6376439" y="2155861"/>
              <a:ext cx="20532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Biển</a:t>
              </a:r>
              <a:r>
                <a:rPr lang="en-US" sz="1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báo</a:t>
              </a:r>
              <a:r>
                <a:rPr lang="en-US" sz="1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giao</a:t>
              </a:r>
              <a:r>
                <a:rPr lang="en-US" sz="1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endParaRPr lang="en-US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61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BD696A8-3F13-4665-9169-4F73707AF5AD}"/>
              </a:ext>
            </a:extLst>
          </p:cNvPr>
          <p:cNvGrpSpPr/>
          <p:nvPr/>
        </p:nvGrpSpPr>
        <p:grpSpPr>
          <a:xfrm>
            <a:off x="365735" y="561485"/>
            <a:ext cx="1774792" cy="1613641"/>
            <a:chOff x="365735" y="561485"/>
            <a:chExt cx="1870364" cy="16136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F270EB-9BD1-4440-9885-1A056F30DCD0}"/>
                </a:ext>
              </a:extLst>
            </p:cNvPr>
            <p:cNvSpPr/>
            <p:nvPr/>
          </p:nvSpPr>
          <p:spPr>
            <a:xfrm>
              <a:off x="365735" y="561485"/>
              <a:ext cx="1870364" cy="161364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882B0C-A690-4823-AA1B-8FD4F85EDEFD}"/>
                </a:ext>
              </a:extLst>
            </p:cNvPr>
            <p:cNvSpPr txBox="1"/>
            <p:nvPr/>
          </p:nvSpPr>
          <p:spPr>
            <a:xfrm>
              <a:off x="603543" y="1096147"/>
              <a:ext cx="1463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chemeClr val="bg1"/>
                  </a:solidFill>
                </a:rPr>
                <a:t>Hình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vuông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BAB51F-031E-4999-98E7-EBBDF92015B7}"/>
              </a:ext>
            </a:extLst>
          </p:cNvPr>
          <p:cNvGrpSpPr/>
          <p:nvPr/>
        </p:nvGrpSpPr>
        <p:grpSpPr>
          <a:xfrm>
            <a:off x="6318742" y="2761056"/>
            <a:ext cx="2412295" cy="2267771"/>
            <a:chOff x="5935288" y="1103262"/>
            <a:chExt cx="3039069" cy="3154956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04CADF1-1C08-4062-98F2-4A0366E87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165" b="94341" l="1250" r="92188">
                          <a14:foregroundMark x1="9063" y1="45513" x2="1406" y2="66613"/>
                          <a14:foregroundMark x1="1406" y1="66613" x2="8438" y2="80113"/>
                          <a14:foregroundMark x1="7656" y1="73323" x2="12656" y2="56669"/>
                          <a14:foregroundMark x1="16250" y1="34034" x2="25156" y2="33549"/>
                          <a14:foregroundMark x1="13594" y1="35166" x2="13594" y2="35166"/>
                          <a14:foregroundMark x1="13594" y1="35166" x2="19453" y2="27648"/>
                          <a14:foregroundMark x1="19453" y1="27648" x2="21563" y2="16815"/>
                          <a14:foregroundMark x1="21563" y1="16815" x2="26172" y2="8246"/>
                          <a14:foregroundMark x1="26172" y1="8246" x2="27813" y2="8165"/>
                          <a14:foregroundMark x1="20313" y1="19321" x2="20313" y2="19321"/>
                          <a14:foregroundMark x1="20313" y1="19321" x2="20156" y2="20938"/>
                          <a14:foregroundMark x1="22813" y1="14632" x2="15937" y2="31124"/>
                          <a14:foregroundMark x1="13281" y1="36136" x2="13281" y2="36136"/>
                          <a14:foregroundMark x1="13281" y1="36136" x2="25156" y2="9135"/>
                          <a14:foregroundMark x1="40938" y1="10267" x2="75781" y2="20291"/>
                          <a14:foregroundMark x1="77500" y1="18351" x2="73438" y2="17542"/>
                          <a14:foregroundMark x1="90156" y1="22555" x2="92188" y2="33791"/>
                          <a14:foregroundMark x1="92188" y1="33791" x2="89063" y2="33064"/>
                          <a14:foregroundMark x1="57188" y1="67664" x2="53125" y2="87874"/>
                          <a14:foregroundMark x1="53125" y1="87874" x2="55625" y2="89329"/>
                          <a14:foregroundMark x1="68906" y1="94018" x2="69063" y2="94018"/>
                          <a14:foregroundMark x1="69844" y1="94018" x2="73281" y2="94341"/>
                          <a14:foregroundMark x1="79219" y1="67987" x2="79219" y2="67987"/>
                          <a14:foregroundMark x1="80938" y1="50040" x2="80938" y2="50040"/>
                          <a14:foregroundMark x1="86875" y1="60065" x2="86875" y2="60065"/>
                          <a14:foregroundMark x1="86719" y1="59580" x2="85625" y2="6313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35288" y="1103262"/>
              <a:ext cx="3039069" cy="29369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BE6A4F-2260-4849-96C4-179D383F6185}"/>
                </a:ext>
              </a:extLst>
            </p:cNvPr>
            <p:cNvSpPr txBox="1"/>
            <p:nvPr/>
          </p:nvSpPr>
          <p:spPr>
            <a:xfrm rot="10800000" flipH="1" flipV="1">
              <a:off x="6515984" y="3787217"/>
              <a:ext cx="1877676" cy="471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Bánh </a:t>
              </a:r>
              <a:r>
                <a:rPr lang="en-US" sz="1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chưng</a:t>
              </a:r>
              <a:endParaRPr lang="en-US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7D290D2-24FB-4D04-8F18-7F8DB53A2404}"/>
              </a:ext>
            </a:extLst>
          </p:cNvPr>
          <p:cNvSpPr txBox="1"/>
          <p:nvPr/>
        </p:nvSpPr>
        <p:spPr>
          <a:xfrm>
            <a:off x="3369072" y="2387387"/>
            <a:ext cx="1810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43AD2D-6043-4DE6-BBF3-7134AB662800}"/>
              </a:ext>
            </a:extLst>
          </p:cNvPr>
          <p:cNvGrpSpPr/>
          <p:nvPr/>
        </p:nvGrpSpPr>
        <p:grpSpPr>
          <a:xfrm>
            <a:off x="6214834" y="241080"/>
            <a:ext cx="2833681" cy="2516179"/>
            <a:chOff x="2833024" y="236484"/>
            <a:chExt cx="2662583" cy="267083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9FE3F7-4EDE-46DD-A8CE-08A3E770CE2F}"/>
                </a:ext>
              </a:extLst>
            </p:cNvPr>
            <p:cNvSpPr txBox="1"/>
            <p:nvPr/>
          </p:nvSpPr>
          <p:spPr>
            <a:xfrm>
              <a:off x="3266125" y="2547956"/>
              <a:ext cx="2229482" cy="359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1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thổ</a:t>
              </a:r>
              <a:r>
                <a:rPr lang="en-US" sz="1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cẩm</a:t>
              </a:r>
              <a:endParaRPr lang="en-US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A rug with a design on it&#10;&#10;Description automatically generated with low confidence">
              <a:extLst>
                <a:ext uri="{FF2B5EF4-FFF2-40B4-BE49-F238E27FC236}">
                  <a16:creationId xmlns:a16="http://schemas.microsoft.com/office/drawing/2014/main" id="{94F0AAFB-EF50-407C-BBDD-724B96C70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3024" y="236484"/>
              <a:ext cx="2229482" cy="21772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7" r="12385"/>
          <a:stretch/>
        </p:blipFill>
        <p:spPr>
          <a:xfrm>
            <a:off x="3084706" y="241080"/>
            <a:ext cx="2190078" cy="2110203"/>
          </a:xfrm>
          <a:prstGeom prst="rect">
            <a:avLst/>
          </a:prstGeom>
        </p:spPr>
      </p:pic>
      <p:pic>
        <p:nvPicPr>
          <p:cNvPr id="18" name="Picture 17" descr="A picture containing text, fabric, vector graphics&#10;&#10;Description automatically generated">
            <a:extLst>
              <a:ext uri="{FF2B5EF4-FFF2-40B4-BE49-F238E27FC236}">
                <a16:creationId xmlns:a16="http://schemas.microsoft.com/office/drawing/2014/main" id="{20DAC9B6-91FB-4AB0-BC90-34955D16B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7120" y="2836399"/>
            <a:ext cx="1807957" cy="18079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B915BD-90C7-45FE-AA5E-5752808958F9}"/>
              </a:ext>
            </a:extLst>
          </p:cNvPr>
          <p:cNvSpPr txBox="1"/>
          <p:nvPr/>
        </p:nvSpPr>
        <p:spPr>
          <a:xfrm>
            <a:off x="3492967" y="4755419"/>
            <a:ext cx="1456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86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theme/theme1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288</Words>
  <Application>Microsoft Office PowerPoint</Application>
  <PresentationFormat>On-screen Show (16:9)</PresentationFormat>
  <Paragraphs>58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Barlow Medium</vt:lpstr>
      <vt:lpstr>Times New Roman</vt:lpstr>
      <vt:lpstr>Barlow</vt:lpstr>
      <vt:lpstr>.VnMystical</vt:lpstr>
      <vt:lpstr>Bangers</vt:lpstr>
      <vt:lpstr>Sriracha</vt:lpstr>
      <vt:lpstr>Who's Who Game by Slidesgo</vt:lpstr>
      <vt:lpstr>PowerPoint Presentation</vt:lpstr>
      <vt:lpstr>PowerPoint Presentation</vt:lpstr>
      <vt:lpstr>Yêu cầu cần đạt</vt:lpstr>
      <vt:lpstr>ĐỒ DÙNG DẠY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Cách vẽ hình tam giác</vt:lpstr>
      <vt:lpstr>Cách vẽ hình vuông</vt:lpstr>
      <vt:lpstr>Cách vẽ hình tròn</vt:lpstr>
      <vt:lpstr>PowerPoint Presentation</vt:lpstr>
      <vt:lpstr>HOẠT ĐỘNG 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32</cp:revision>
  <dcterms:modified xsi:type="dcterms:W3CDTF">2021-12-15T02:23:41Z</dcterms:modified>
</cp:coreProperties>
</file>